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4"/>
  </p:notesMasterIdLst>
  <p:handoutMasterIdLst>
    <p:handoutMasterId r:id="rId15"/>
  </p:handoutMasterIdLst>
  <p:sldIdLst>
    <p:sldId id="264" r:id="rId2"/>
    <p:sldId id="265" r:id="rId3"/>
    <p:sldId id="266" r:id="rId4"/>
    <p:sldId id="271" r:id="rId5"/>
    <p:sldId id="270" r:id="rId6"/>
    <p:sldId id="267" r:id="rId7"/>
    <p:sldId id="272" r:id="rId8"/>
    <p:sldId id="275" r:id="rId9"/>
    <p:sldId id="278" r:id="rId10"/>
    <p:sldId id="279" r:id="rId11"/>
    <p:sldId id="274" r:id="rId12"/>
    <p:sldId id="27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notesViewPr>
    <p:cSldViewPr snapToGrid="0">
      <p:cViewPr varScale="1">
        <p:scale>
          <a:sx n="79" d="100"/>
          <a:sy n="79" d="100"/>
        </p:scale>
        <p:origin x="23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6E8870F-1A48-43A2-A007-2348C2B9745E}" type="datetimeFigureOut">
              <a:rPr lang="en-US" smtClean="0"/>
              <a:t>9/20/2024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1AC5B93-CA34-49DE-A280-558E83BB834C}" type="slidenum">
              <a:rPr lang="en-US" smtClean="0"/>
              <a:t>‹#›</a:t>
            </a:fld>
            <a:endParaRPr lang="en-US"/>
          </a:p>
        </p:txBody>
      </p:sp>
    </p:spTree>
    <p:extLst>
      <p:ext uri="{BB962C8B-B14F-4D97-AF65-F5344CB8AC3E}">
        <p14:creationId xmlns:p14="http://schemas.microsoft.com/office/powerpoint/2010/main" val="15443941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DBB9B0-4661-411B-B556-887633A3B128}" type="datetimeFigureOut">
              <a:rPr lang="en-US" smtClean="0"/>
              <a:t>9/20/2024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4F3E57-140F-42E5-ACA7-3B197A5F54F0}" type="slidenum">
              <a:rPr lang="en-US" smtClean="0"/>
              <a:t>‹#›</a:t>
            </a:fld>
            <a:endParaRPr lang="en-US"/>
          </a:p>
        </p:txBody>
      </p:sp>
    </p:spTree>
    <p:extLst>
      <p:ext uri="{BB962C8B-B14F-4D97-AF65-F5344CB8AC3E}">
        <p14:creationId xmlns:p14="http://schemas.microsoft.com/office/powerpoint/2010/main" val="1194886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4F3E57-140F-42E5-ACA7-3B197A5F54F0}" type="slidenum">
              <a:rPr lang="en-US" smtClean="0"/>
              <a:t>1</a:t>
            </a:fld>
            <a:endParaRPr lang="en-US"/>
          </a:p>
        </p:txBody>
      </p:sp>
    </p:spTree>
    <p:extLst>
      <p:ext uri="{BB962C8B-B14F-4D97-AF65-F5344CB8AC3E}">
        <p14:creationId xmlns:p14="http://schemas.microsoft.com/office/powerpoint/2010/main" val="19898805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3248464"/>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4800" b="1">
                <a:ln>
                  <a:noFill/>
                </a:ln>
                <a:solidFill>
                  <a:schemeClr val="tx2"/>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endParaRPr kumimoji="0" lang="en-US" dirty="0"/>
          </a:p>
        </p:txBody>
      </p:sp>
      <p:sp>
        <p:nvSpPr>
          <p:cNvPr id="17" name="Subtitle 16"/>
          <p:cNvSpPr>
            <a:spLocks noGrp="1"/>
          </p:cNvSpPr>
          <p:nvPr>
            <p:ph type="subTitle" idx="1"/>
          </p:nvPr>
        </p:nvSpPr>
        <p:spPr>
          <a:xfrm>
            <a:off x="711200" y="5105400"/>
            <a:ext cx="10472928" cy="1752600"/>
          </a:xfrm>
        </p:spPr>
        <p:txBody>
          <a:bodyPr lIns="0" rIns="18288"/>
          <a:lstStyle>
            <a:lvl1pPr marL="0" marR="45720" indent="0" algn="r">
              <a:buNone/>
              <a:defRPr>
                <a:solidFill>
                  <a:schemeClr val="accent3"/>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30" name="Date Placeholder 29"/>
          <p:cNvSpPr>
            <a:spLocks noGrp="1"/>
          </p:cNvSpPr>
          <p:nvPr>
            <p:ph type="dt" sz="half" idx="10"/>
          </p:nvPr>
        </p:nvSpPr>
        <p:spPr/>
        <p:txBody>
          <a:bodyPr/>
          <a:lstStyle/>
          <a:p>
            <a:fld id="{265B2A9E-FA78-4A40-988A-1CE830CDEED2}" type="datetime1">
              <a:rPr lang="en-US" smtClean="0"/>
              <a:t>9/20/2024</a:t>
            </a:fld>
            <a:endParaRPr lang="en-US"/>
          </a:p>
        </p:txBody>
      </p:sp>
      <p:sp>
        <p:nvSpPr>
          <p:cNvPr id="19" name="Footer Placeholder 18"/>
          <p:cNvSpPr>
            <a:spLocks noGrp="1"/>
          </p:cNvSpPr>
          <p:nvPr>
            <p:ph type="ftr" sz="quarter" idx="11"/>
          </p:nvPr>
        </p:nvSpPr>
        <p:spPr/>
        <p:txBody>
          <a:bodyPr/>
          <a:lstStyle/>
          <a:p>
            <a:r>
              <a:rPr lang="en-US" dirty="0"/>
              <a:t>Add a footer</a:t>
            </a:r>
          </a:p>
        </p:txBody>
      </p:sp>
      <p:sp>
        <p:nvSpPr>
          <p:cNvPr id="27" name="Slide Number Placeholder 2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181847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endParaRPr kumimoji="0" lang="en-US" dirty="0"/>
          </a:p>
        </p:txBody>
      </p:sp>
      <p:sp>
        <p:nvSpPr>
          <p:cNvPr id="3" name="Vertical Text Placeholder 2"/>
          <p:cNvSpPr>
            <a:spLocks noGrp="1"/>
          </p:cNvSpPr>
          <p:nvPr>
            <p:ph type="body" orient="vert" idx="1" hasCustomPrompt="1"/>
          </p:nvPr>
        </p:nvSpPr>
        <p:spPr/>
        <p:txBody>
          <a:bodyPr vert="eaVert"/>
          <a:lstStyle>
            <a:lvl1pPr>
              <a:buClr>
                <a:schemeClr val="accent3">
                  <a:lumMod val="50000"/>
                </a:schemeClr>
              </a:buClr>
              <a:defRPr/>
            </a:lvl1pPr>
            <a:lvl2pPr>
              <a:buClr>
                <a:schemeClr val="accent1">
                  <a:lumMod val="50000"/>
                </a:schemeClr>
              </a:buClr>
              <a:defRPr/>
            </a:lvl2pPr>
            <a:lvl3pPr>
              <a:buClr>
                <a:schemeClr val="accent2">
                  <a:lumMod val="50000"/>
                </a:schemeClr>
              </a:buClr>
              <a:defRPr/>
            </a:lvl3pPr>
            <a:lvl4pPr>
              <a:buClr>
                <a:schemeClr val="accent3">
                  <a:lumMod val="50000"/>
                </a:schemeClr>
              </a:buClr>
              <a:defRPr/>
            </a:lvl4pPr>
            <a:lvl5pPr>
              <a:buClr>
                <a:schemeClr val="accent4">
                  <a:lumMod val="50000"/>
                </a:schemeClr>
              </a:buClr>
              <a:defRPr/>
            </a:lvl5pPr>
            <a:lvl6pPr>
              <a:buClr>
                <a:schemeClr val="accent5">
                  <a:lumMod val="50000"/>
                </a:schemeClr>
              </a:buClr>
              <a:defRPr/>
            </a:lvl6pPr>
            <a:lvl7pPr>
              <a:buClr>
                <a:schemeClr val="accent6">
                  <a:lumMod val="50000"/>
                </a:schemeClr>
              </a:buClr>
              <a:defRPr/>
            </a:lvl7pPr>
            <a:lvl8pPr>
              <a:defRPr/>
            </a:lvl8pPr>
            <a:lvl9pPr>
              <a:defRPr/>
            </a:lvl9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p>
        </p:txBody>
      </p:sp>
      <p:sp>
        <p:nvSpPr>
          <p:cNvPr id="4" name="Date Placeholder 3"/>
          <p:cNvSpPr>
            <a:spLocks noGrp="1"/>
          </p:cNvSpPr>
          <p:nvPr>
            <p:ph type="dt" sz="half" idx="10"/>
          </p:nvPr>
        </p:nvSpPr>
        <p:spPr/>
        <p:txBody>
          <a:bodyPr/>
          <a:lstStyle/>
          <a:p>
            <a:fld id="{192A044C-D33A-4646-9F43-140BF7C29466}" type="datetime1">
              <a:rPr lang="en-US" smtClean="0"/>
              <a:t>9/20/2024</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091261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29500" y="914402"/>
            <a:ext cx="2743200" cy="5211763"/>
          </a:xfrm>
        </p:spPr>
        <p:txBody>
          <a:bodyPr vert="eaVert"/>
          <a:lstStyle/>
          <a:p>
            <a:r>
              <a:rPr kumimoji="0" lang="en-US"/>
              <a:t>Click to edit Master title style</a:t>
            </a:r>
            <a:endParaRPr kumimoji="0" lang="en-US" dirty="0"/>
          </a:p>
        </p:txBody>
      </p:sp>
      <p:sp>
        <p:nvSpPr>
          <p:cNvPr id="3" name="Vertical Text Placeholder 2"/>
          <p:cNvSpPr>
            <a:spLocks noGrp="1"/>
          </p:cNvSpPr>
          <p:nvPr>
            <p:ph type="body" orient="vert" idx="1" hasCustomPrompt="1"/>
          </p:nvPr>
        </p:nvSpPr>
        <p:spPr>
          <a:xfrm>
            <a:off x="1104900" y="914402"/>
            <a:ext cx="6121400" cy="5211763"/>
          </a:xfrm>
        </p:spPr>
        <p:txBody>
          <a:bodyPr vert="eaVert"/>
          <a:lstStyle>
            <a:lvl1pPr>
              <a:buClr>
                <a:schemeClr val="accent3">
                  <a:lumMod val="50000"/>
                </a:schemeClr>
              </a:buClr>
              <a:defRPr/>
            </a:lvl1pPr>
            <a:lvl2pPr>
              <a:buClr>
                <a:schemeClr val="accent1">
                  <a:lumMod val="50000"/>
                </a:schemeClr>
              </a:buClr>
              <a:defRPr/>
            </a:lvl2pPr>
            <a:lvl3pPr>
              <a:buClr>
                <a:schemeClr val="accent2">
                  <a:lumMod val="50000"/>
                </a:schemeClr>
              </a:buClr>
              <a:defRPr/>
            </a:lvl3pPr>
            <a:lvl4pPr>
              <a:buClr>
                <a:schemeClr val="accent3">
                  <a:lumMod val="50000"/>
                </a:schemeClr>
              </a:buClr>
              <a:defRPr/>
            </a:lvl4pPr>
            <a:lvl5pPr>
              <a:buClr>
                <a:schemeClr val="accent4">
                  <a:lumMod val="50000"/>
                </a:schemeClr>
              </a:buClr>
              <a:defRPr/>
            </a:lvl5pPr>
            <a:lvl6pPr>
              <a:buClr>
                <a:schemeClr val="accent5">
                  <a:lumMod val="50000"/>
                </a:schemeClr>
              </a:buClr>
              <a:defRPr/>
            </a:lvl6pPr>
            <a:lvl7pPr>
              <a:buClr>
                <a:schemeClr val="accent6">
                  <a:lumMod val="50000"/>
                </a:schemeClr>
              </a:buClr>
              <a:defRPr/>
            </a:lvl7pPr>
            <a:lvl8pPr>
              <a:defRPr/>
            </a:lvl8pPr>
            <a:lvl9pPr>
              <a:defRPr/>
            </a:lvl9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p>
        </p:txBody>
      </p:sp>
      <p:sp>
        <p:nvSpPr>
          <p:cNvPr id="4" name="Date Placeholder 3"/>
          <p:cNvSpPr>
            <a:spLocks noGrp="1"/>
          </p:cNvSpPr>
          <p:nvPr>
            <p:ph type="dt" sz="half" idx="10"/>
          </p:nvPr>
        </p:nvSpPr>
        <p:spPr/>
        <p:txBody>
          <a:bodyPr/>
          <a:lstStyle/>
          <a:p>
            <a:fld id="{68F8761A-AF70-4876-A6F0-1286775C4F08}" type="datetime1">
              <a:rPr lang="en-US" smtClean="0"/>
              <a:t>9/20/2024</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906353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endParaRPr kumimoji="0" lang="en-US" dirty="0"/>
          </a:p>
        </p:txBody>
      </p:sp>
      <p:sp>
        <p:nvSpPr>
          <p:cNvPr id="3" name="Content Placeholder 2"/>
          <p:cNvSpPr>
            <a:spLocks noGrp="1"/>
          </p:cNvSpPr>
          <p:nvPr>
            <p:ph idx="1" hasCustomPrompt="1"/>
          </p:nvPr>
        </p:nvSpPr>
        <p:spPr/>
        <p:txBody>
          <a:bodyPr/>
          <a:lstStyle>
            <a:lvl1pPr>
              <a:buClr>
                <a:schemeClr val="accent3">
                  <a:lumMod val="50000"/>
                </a:schemeClr>
              </a:buClr>
              <a:defRPr/>
            </a:lvl1pPr>
            <a:lvl2pPr>
              <a:buClr>
                <a:schemeClr val="accent1">
                  <a:lumMod val="50000"/>
                </a:schemeClr>
              </a:buClr>
              <a:defRPr/>
            </a:lvl2pPr>
            <a:lvl3pPr>
              <a:buClr>
                <a:schemeClr val="accent2">
                  <a:lumMod val="50000"/>
                </a:schemeClr>
              </a:buClr>
              <a:defRPr/>
            </a:lvl3pPr>
            <a:lvl4pPr>
              <a:buClr>
                <a:schemeClr val="accent3">
                  <a:lumMod val="50000"/>
                </a:schemeClr>
              </a:buClr>
              <a:defRPr/>
            </a:lvl4pPr>
            <a:lvl5pPr>
              <a:buClr>
                <a:schemeClr val="accent4">
                  <a:lumMod val="50000"/>
                </a:schemeClr>
              </a:buClr>
              <a:defRPr/>
            </a:lvl5pPr>
            <a:lvl6pPr>
              <a:buClr>
                <a:schemeClr val="accent5">
                  <a:lumMod val="50000"/>
                </a:schemeClr>
              </a:buClr>
              <a:defRPr/>
            </a:lvl6pPr>
            <a:lvl7pPr>
              <a:buClr>
                <a:schemeClr val="accent6">
                  <a:lumMod val="50000"/>
                </a:schemeClr>
              </a:buClr>
              <a:defRPr/>
            </a:lvl7pPr>
            <a:lvl8pPr marL="2011680" indent="0">
              <a:buNone/>
              <a:defRPr/>
            </a:lvl8pPr>
            <a:lvl9pPr>
              <a:defRPr/>
            </a:lvl9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p>
        </p:txBody>
      </p:sp>
      <p:sp>
        <p:nvSpPr>
          <p:cNvPr id="4" name="Date Placeholder 3"/>
          <p:cNvSpPr>
            <a:spLocks noGrp="1"/>
          </p:cNvSpPr>
          <p:nvPr>
            <p:ph type="dt" sz="half" idx="10"/>
          </p:nvPr>
        </p:nvSpPr>
        <p:spPr/>
        <p:txBody>
          <a:bodyPr/>
          <a:lstStyle/>
          <a:p>
            <a:fld id="{3C1596B4-361F-43A8-B168-DA893180BFB8}" type="datetime1">
              <a:rPr lang="en-US" smtClean="0"/>
              <a:t>9/20/2024</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72594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4900" y="1316736"/>
            <a:ext cx="90678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4800" b="1" cap="none" baseline="0" dirty="0">
                <a:ln w="635">
                  <a:noFill/>
                </a:ln>
                <a:solidFill>
                  <a:schemeClr val="tx2"/>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endParaRPr kumimoji="0" lang="en-US" dirty="0"/>
          </a:p>
        </p:txBody>
      </p:sp>
      <p:sp>
        <p:nvSpPr>
          <p:cNvPr id="3" name="Text Placeholder 2"/>
          <p:cNvSpPr>
            <a:spLocks noGrp="1"/>
          </p:cNvSpPr>
          <p:nvPr>
            <p:ph type="body" idx="1"/>
          </p:nvPr>
        </p:nvSpPr>
        <p:spPr>
          <a:xfrm>
            <a:off x="1104900" y="2704664"/>
            <a:ext cx="9067800" cy="1509712"/>
          </a:xfrm>
        </p:spPr>
        <p:txBody>
          <a:bodyPr lIns="45720" rIns="45720" anchor="t"/>
          <a:lstStyle>
            <a:lvl1pPr marL="0" indent="0">
              <a:buNone/>
              <a:defRPr sz="22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Edit Master text styles</a:t>
            </a:r>
          </a:p>
        </p:txBody>
      </p:sp>
      <p:sp>
        <p:nvSpPr>
          <p:cNvPr id="4" name="Date Placeholder 3"/>
          <p:cNvSpPr>
            <a:spLocks noGrp="1"/>
          </p:cNvSpPr>
          <p:nvPr>
            <p:ph type="dt" sz="half" idx="10"/>
          </p:nvPr>
        </p:nvSpPr>
        <p:spPr/>
        <p:txBody>
          <a:bodyPr/>
          <a:lstStyle/>
          <a:p>
            <a:fld id="{41B625F6-6FC2-4B0A-BA54-6199C805DC6A}" type="datetime1">
              <a:rPr lang="en-US" smtClean="0"/>
              <a:t>9/20/2024</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745614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04900" y="704088"/>
            <a:ext cx="9067800" cy="1143000"/>
          </a:xfrm>
        </p:spPr>
        <p:txBody>
          <a:bodyPr/>
          <a:lstStyle/>
          <a:p>
            <a:r>
              <a:rPr kumimoji="0" lang="en-US"/>
              <a:t>Click to edit Master title style</a:t>
            </a:r>
            <a:endParaRPr kumimoji="0" lang="en-US" dirty="0"/>
          </a:p>
        </p:txBody>
      </p:sp>
      <p:sp>
        <p:nvSpPr>
          <p:cNvPr id="3" name="Content Placeholder 2"/>
          <p:cNvSpPr>
            <a:spLocks noGrp="1"/>
          </p:cNvSpPr>
          <p:nvPr>
            <p:ph sz="half" idx="1" hasCustomPrompt="1"/>
          </p:nvPr>
        </p:nvSpPr>
        <p:spPr>
          <a:xfrm>
            <a:off x="1122546" y="1920085"/>
            <a:ext cx="4389120" cy="4434840"/>
          </a:xfrm>
        </p:spPr>
        <p:txBody>
          <a:bodyPr/>
          <a:lstStyle>
            <a:lvl1pPr>
              <a:buClr>
                <a:schemeClr val="accent3">
                  <a:lumMod val="50000"/>
                </a:schemeClr>
              </a:buClr>
              <a:defRPr sz="2400"/>
            </a:lvl1pPr>
            <a:lvl2pPr>
              <a:buClr>
                <a:schemeClr val="accent1">
                  <a:lumMod val="50000"/>
                </a:schemeClr>
              </a:buClr>
              <a:defRPr sz="2400"/>
            </a:lvl2pPr>
            <a:lvl3pPr>
              <a:buClr>
                <a:schemeClr val="accent2">
                  <a:lumMod val="50000"/>
                </a:schemeClr>
              </a:buClr>
              <a:defRPr sz="2000"/>
            </a:lvl3pPr>
            <a:lvl4pPr>
              <a:buClr>
                <a:schemeClr val="accent3">
                  <a:lumMod val="50000"/>
                </a:schemeClr>
              </a:buClr>
              <a:defRPr sz="1800"/>
            </a:lvl4pPr>
            <a:lvl5pPr>
              <a:buClr>
                <a:schemeClr val="accent4">
                  <a:lumMod val="50000"/>
                </a:schemeClr>
              </a:buClr>
              <a:defRPr sz="1800"/>
            </a:lvl5pPr>
            <a:lvl6pPr>
              <a:buClr>
                <a:schemeClr val="accent5">
                  <a:lumMod val="50000"/>
                </a:schemeClr>
              </a:buClr>
              <a:defRPr/>
            </a:lvl6pPr>
            <a:lvl7pPr>
              <a:buClr>
                <a:schemeClr val="accent6">
                  <a:lumMod val="50000"/>
                </a:schemeClr>
              </a:buClr>
              <a:defRPr/>
            </a:lvl7pPr>
            <a:lvl8pPr>
              <a:buClr>
                <a:schemeClr val="tx2"/>
              </a:buClr>
              <a:defRPr/>
            </a:lvl8pPr>
            <a:lvl9pPr>
              <a:buClr>
                <a:schemeClr val="tx2"/>
              </a:buClr>
              <a:defRPr/>
            </a:lvl9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p>
        </p:txBody>
      </p:sp>
      <p:sp>
        <p:nvSpPr>
          <p:cNvPr id="4" name="Content Placeholder 3"/>
          <p:cNvSpPr>
            <a:spLocks noGrp="1"/>
          </p:cNvSpPr>
          <p:nvPr>
            <p:ph sz="half" idx="2" hasCustomPrompt="1"/>
          </p:nvPr>
        </p:nvSpPr>
        <p:spPr>
          <a:xfrm>
            <a:off x="5783580" y="1920085"/>
            <a:ext cx="4389120" cy="4434840"/>
          </a:xfrm>
        </p:spPr>
        <p:txBody>
          <a:bodyPr/>
          <a:lstStyle>
            <a:lvl1pPr>
              <a:buClr>
                <a:schemeClr val="accent3">
                  <a:lumMod val="50000"/>
                </a:schemeClr>
              </a:buClr>
              <a:defRPr sz="2400"/>
            </a:lvl1pPr>
            <a:lvl2pPr>
              <a:buClr>
                <a:schemeClr val="accent1">
                  <a:lumMod val="50000"/>
                </a:schemeClr>
              </a:buClr>
              <a:defRPr sz="2400"/>
            </a:lvl2pPr>
            <a:lvl3pPr>
              <a:buClr>
                <a:schemeClr val="accent2">
                  <a:lumMod val="50000"/>
                </a:schemeClr>
              </a:buClr>
              <a:defRPr sz="2000"/>
            </a:lvl3pPr>
            <a:lvl4pPr>
              <a:buClr>
                <a:schemeClr val="accent3">
                  <a:lumMod val="50000"/>
                </a:schemeClr>
              </a:buClr>
              <a:defRPr sz="1800"/>
            </a:lvl4pPr>
            <a:lvl5pPr>
              <a:buClr>
                <a:schemeClr val="accent4">
                  <a:lumMod val="50000"/>
                </a:schemeClr>
              </a:buClr>
              <a:defRPr sz="1800"/>
            </a:lvl5pPr>
            <a:lvl6pPr>
              <a:buClr>
                <a:schemeClr val="accent5">
                  <a:lumMod val="50000"/>
                </a:schemeClr>
              </a:buClr>
              <a:defRPr/>
            </a:lvl6pPr>
            <a:lvl7pPr>
              <a:buClr>
                <a:schemeClr val="accent6">
                  <a:lumMod val="50000"/>
                </a:schemeClr>
              </a:buClr>
              <a:defRPr/>
            </a:lvl7pPr>
            <a:lvl8pPr>
              <a:defRPr/>
            </a:lvl8pPr>
            <a:lvl9pPr>
              <a:defRPr/>
            </a:lvl9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p>
        </p:txBody>
      </p:sp>
      <p:sp>
        <p:nvSpPr>
          <p:cNvPr id="5" name="Date Placeholder 4"/>
          <p:cNvSpPr>
            <a:spLocks noGrp="1"/>
          </p:cNvSpPr>
          <p:nvPr>
            <p:ph type="dt" sz="half" idx="10"/>
          </p:nvPr>
        </p:nvSpPr>
        <p:spPr/>
        <p:txBody>
          <a:bodyPr/>
          <a:lstStyle/>
          <a:p>
            <a:fld id="{290691E0-6248-44D5-A750-839F2D339198}" type="datetime1">
              <a:rPr lang="en-US" smtClean="0"/>
              <a:t>9/20/2024</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605495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4848" y="704088"/>
            <a:ext cx="9027852" cy="1143000"/>
          </a:xfrm>
        </p:spPr>
        <p:txBody>
          <a:bodyPr tIns="45720" anchor="b"/>
          <a:lstStyle>
            <a:lvl1pPr>
              <a:defRPr/>
            </a:lvl1pPr>
          </a:lstStyle>
          <a:p>
            <a:r>
              <a:rPr kumimoji="0" lang="en-US"/>
              <a:t>Click to edit Master title style</a:t>
            </a:r>
            <a:endParaRPr kumimoji="0" lang="en-US" dirty="0"/>
          </a:p>
        </p:txBody>
      </p:sp>
      <p:sp>
        <p:nvSpPr>
          <p:cNvPr id="3" name="Text Placeholder 2"/>
          <p:cNvSpPr>
            <a:spLocks noGrp="1"/>
          </p:cNvSpPr>
          <p:nvPr>
            <p:ph type="body" idx="1"/>
          </p:nvPr>
        </p:nvSpPr>
        <p:spPr>
          <a:xfrm>
            <a:off x="1144848" y="1855248"/>
            <a:ext cx="4389120"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5" name="Content Placeholder 4"/>
          <p:cNvSpPr>
            <a:spLocks noGrp="1"/>
          </p:cNvSpPr>
          <p:nvPr>
            <p:ph sz="quarter" idx="2" hasCustomPrompt="1"/>
          </p:nvPr>
        </p:nvSpPr>
        <p:spPr>
          <a:xfrm>
            <a:off x="1144848" y="2514600"/>
            <a:ext cx="4389120" cy="3845720"/>
          </a:xfrm>
        </p:spPr>
        <p:txBody>
          <a:bodyPr tIns="0"/>
          <a:lstStyle>
            <a:lvl1pPr>
              <a:buClr>
                <a:schemeClr val="accent3">
                  <a:lumMod val="50000"/>
                </a:schemeClr>
              </a:buClr>
              <a:defRPr sz="2200"/>
            </a:lvl1pPr>
            <a:lvl2pPr>
              <a:buClr>
                <a:schemeClr val="accent1">
                  <a:lumMod val="50000"/>
                </a:schemeClr>
              </a:buClr>
              <a:defRPr sz="2000"/>
            </a:lvl2pPr>
            <a:lvl3pPr>
              <a:buClr>
                <a:schemeClr val="accent2">
                  <a:lumMod val="50000"/>
                </a:schemeClr>
              </a:buClr>
              <a:defRPr sz="1800"/>
            </a:lvl3pPr>
            <a:lvl4pPr>
              <a:buClr>
                <a:schemeClr val="accent3">
                  <a:lumMod val="50000"/>
                </a:schemeClr>
              </a:buClr>
              <a:defRPr sz="1600"/>
            </a:lvl4pPr>
            <a:lvl5pPr>
              <a:buClr>
                <a:schemeClr val="accent4">
                  <a:lumMod val="50000"/>
                </a:schemeClr>
              </a:buClr>
              <a:defRPr sz="1600"/>
            </a:lvl5pPr>
            <a:lvl6pPr>
              <a:buClr>
                <a:schemeClr val="accent5">
                  <a:lumMod val="50000"/>
                </a:schemeClr>
              </a:buClr>
              <a:defRPr/>
            </a:lvl6pPr>
            <a:lvl7pPr>
              <a:buClr>
                <a:schemeClr val="accent6">
                  <a:lumMod val="50000"/>
                </a:schemeClr>
              </a:buClr>
              <a:defRPr/>
            </a:lvl7pPr>
            <a:lvl8pPr>
              <a:defRPr/>
            </a:lvl8pPr>
            <a:lvl9pPr>
              <a:defRPr/>
            </a:lvl9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p>
        </p:txBody>
      </p:sp>
      <p:sp>
        <p:nvSpPr>
          <p:cNvPr id="4" name="Text Placeholder 3"/>
          <p:cNvSpPr>
            <a:spLocks noGrp="1"/>
          </p:cNvSpPr>
          <p:nvPr>
            <p:ph type="body" sz="half" idx="3"/>
          </p:nvPr>
        </p:nvSpPr>
        <p:spPr>
          <a:xfrm>
            <a:off x="5769260" y="1859758"/>
            <a:ext cx="4389120"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6" name="Content Placeholder 5"/>
          <p:cNvSpPr>
            <a:spLocks noGrp="1"/>
          </p:cNvSpPr>
          <p:nvPr>
            <p:ph sz="quarter" idx="4" hasCustomPrompt="1"/>
          </p:nvPr>
        </p:nvSpPr>
        <p:spPr>
          <a:xfrm>
            <a:off x="5769260" y="2514600"/>
            <a:ext cx="4389120" cy="3845720"/>
          </a:xfrm>
        </p:spPr>
        <p:txBody>
          <a:bodyPr tIns="0"/>
          <a:lstStyle>
            <a:lvl1pPr>
              <a:buClr>
                <a:schemeClr val="accent3">
                  <a:lumMod val="50000"/>
                </a:schemeClr>
              </a:buClr>
              <a:defRPr sz="2200"/>
            </a:lvl1pPr>
            <a:lvl2pPr>
              <a:buClr>
                <a:schemeClr val="accent1">
                  <a:lumMod val="50000"/>
                </a:schemeClr>
              </a:buClr>
              <a:defRPr sz="2000"/>
            </a:lvl2pPr>
            <a:lvl3pPr>
              <a:buClr>
                <a:schemeClr val="accent2">
                  <a:lumMod val="50000"/>
                </a:schemeClr>
              </a:buClr>
              <a:defRPr sz="1800"/>
            </a:lvl3pPr>
            <a:lvl4pPr>
              <a:buClr>
                <a:schemeClr val="accent3">
                  <a:lumMod val="50000"/>
                </a:schemeClr>
              </a:buClr>
              <a:defRPr sz="1600"/>
            </a:lvl4pPr>
            <a:lvl5pPr>
              <a:buClr>
                <a:schemeClr val="accent4">
                  <a:lumMod val="50000"/>
                </a:schemeClr>
              </a:buClr>
              <a:defRPr sz="1600"/>
            </a:lvl5pPr>
            <a:lvl6pPr>
              <a:buClr>
                <a:schemeClr val="accent5">
                  <a:lumMod val="50000"/>
                </a:schemeClr>
              </a:buClr>
              <a:defRPr/>
            </a:lvl6pPr>
            <a:lvl7pPr>
              <a:buClr>
                <a:schemeClr val="accent6">
                  <a:lumMod val="50000"/>
                </a:schemeClr>
              </a:buClr>
              <a:defRPr/>
            </a:lvl7pPr>
            <a:lvl8pPr>
              <a:defRPr/>
            </a:lvl8pPr>
            <a:lvl9pPr>
              <a:defRPr/>
            </a:lvl9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p>
        </p:txBody>
      </p:sp>
      <p:sp>
        <p:nvSpPr>
          <p:cNvPr id="7" name="Date Placeholder 6"/>
          <p:cNvSpPr>
            <a:spLocks noGrp="1"/>
          </p:cNvSpPr>
          <p:nvPr>
            <p:ph type="dt" sz="half" idx="10"/>
          </p:nvPr>
        </p:nvSpPr>
        <p:spPr/>
        <p:txBody>
          <a:bodyPr/>
          <a:lstStyle/>
          <a:p>
            <a:fld id="{E1F8FECA-DDCC-464F-B9A8-47361C66BB75}" type="datetime1">
              <a:rPr lang="en-US" smtClean="0"/>
              <a:t>9/20/2024</a:t>
            </a:fld>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880433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04900" y="704088"/>
            <a:ext cx="9067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4800" b="0">
                <a:ln>
                  <a:noFill/>
                </a:ln>
                <a:solidFill>
                  <a:schemeClr val="tx2"/>
                </a:solidFill>
                <a:effectLst/>
                <a:latin typeface="+mj-lt"/>
                <a:ea typeface="+mj-ea"/>
                <a:cs typeface="+mj-cs"/>
              </a:defRPr>
            </a:lvl1pPr>
          </a:lstStyle>
          <a:p>
            <a:r>
              <a:rPr kumimoji="0" lang="en-US"/>
              <a:t>Click to edit Master title style</a:t>
            </a:r>
            <a:endParaRPr kumimoji="0" lang="en-US" dirty="0"/>
          </a:p>
        </p:txBody>
      </p:sp>
      <p:sp>
        <p:nvSpPr>
          <p:cNvPr id="3" name="Date Placeholder 2"/>
          <p:cNvSpPr>
            <a:spLocks noGrp="1"/>
          </p:cNvSpPr>
          <p:nvPr>
            <p:ph type="dt" sz="half" idx="10"/>
          </p:nvPr>
        </p:nvSpPr>
        <p:spPr/>
        <p:txBody>
          <a:bodyPr/>
          <a:lstStyle/>
          <a:p>
            <a:fld id="{DDD018D0-BDA9-4E9F-8870-250C3889579F}" type="datetime1">
              <a:rPr lang="en-US" smtClean="0"/>
              <a:t>9/20/2024</a:t>
            </a:fld>
            <a:endParaRPr lang="en-US"/>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172292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8503B1-0D5A-42BC-A128-61B2437864A1}" type="datetime1">
              <a:rPr lang="en-US" smtClean="0"/>
              <a:t>9/20/2024</a:t>
            </a:fld>
            <a:endParaRPr lang="en-US"/>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314361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37420" y="514352"/>
            <a:ext cx="3657600" cy="1162050"/>
          </a:xfrm>
        </p:spPr>
        <p:txBody>
          <a:bodyPr lIns="0" anchor="b">
            <a:noAutofit/>
          </a:bodyPr>
          <a:lstStyle>
            <a:lvl1pPr algn="l" rtl="0">
              <a:spcBef>
                <a:spcPct val="0"/>
              </a:spcBef>
              <a:buNone/>
              <a:defRPr sz="2400" b="0">
                <a:ln>
                  <a:noFill/>
                </a:ln>
                <a:solidFill>
                  <a:schemeClr val="tx2"/>
                </a:solidFill>
                <a:effectLst/>
                <a:latin typeface="+mj-lt"/>
                <a:ea typeface="+mj-ea"/>
                <a:cs typeface="+mj-cs"/>
              </a:defRPr>
            </a:lvl1pPr>
          </a:lstStyle>
          <a:p>
            <a:r>
              <a:rPr kumimoji="0" lang="en-US"/>
              <a:t>Click to edit Master title style</a:t>
            </a:r>
            <a:endParaRPr kumimoji="0" lang="en-US" dirty="0"/>
          </a:p>
        </p:txBody>
      </p:sp>
      <p:sp>
        <p:nvSpPr>
          <p:cNvPr id="4" name="Content Placeholder 3"/>
          <p:cNvSpPr>
            <a:spLocks noGrp="1"/>
          </p:cNvSpPr>
          <p:nvPr>
            <p:ph sz="half" idx="1" hasCustomPrompt="1"/>
          </p:nvPr>
        </p:nvSpPr>
        <p:spPr>
          <a:xfrm>
            <a:off x="5084956" y="1676400"/>
            <a:ext cx="5087744" cy="4572000"/>
          </a:xfrm>
        </p:spPr>
        <p:txBody>
          <a:bodyPr tIns="0">
            <a:normAutofit/>
          </a:bodyPr>
          <a:lstStyle>
            <a:lvl1pPr>
              <a:buClr>
                <a:schemeClr val="accent3">
                  <a:lumMod val="50000"/>
                </a:schemeClr>
              </a:buClr>
              <a:defRPr sz="2400"/>
            </a:lvl1pPr>
            <a:lvl2pPr>
              <a:buClr>
                <a:schemeClr val="accent1">
                  <a:lumMod val="50000"/>
                </a:schemeClr>
              </a:buClr>
              <a:defRPr sz="2400"/>
            </a:lvl2pPr>
            <a:lvl3pPr>
              <a:buClr>
                <a:schemeClr val="accent2">
                  <a:lumMod val="50000"/>
                </a:schemeClr>
              </a:buClr>
              <a:defRPr sz="2000"/>
            </a:lvl3pPr>
            <a:lvl4pPr>
              <a:buClr>
                <a:schemeClr val="accent3">
                  <a:lumMod val="50000"/>
                </a:schemeClr>
              </a:buClr>
              <a:defRPr sz="1800"/>
            </a:lvl4pPr>
            <a:lvl5pPr>
              <a:buClr>
                <a:schemeClr val="accent4">
                  <a:lumMod val="50000"/>
                </a:schemeClr>
              </a:buClr>
              <a:defRPr sz="1600"/>
            </a:lvl5pPr>
            <a:lvl6pPr>
              <a:buClr>
                <a:schemeClr val="accent5">
                  <a:lumMod val="50000"/>
                </a:schemeClr>
              </a:buClr>
              <a:defRPr/>
            </a:lvl6pPr>
            <a:lvl7pPr>
              <a:buClr>
                <a:schemeClr val="accent6">
                  <a:lumMod val="50000"/>
                </a:schemeClr>
              </a:buClr>
              <a:defRPr/>
            </a:lvl7pPr>
            <a:lvl8pPr>
              <a:defRPr/>
            </a:lvl8pPr>
            <a:lvl9pPr>
              <a:defRPr/>
            </a:lvl9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p>
        </p:txBody>
      </p:sp>
      <p:sp>
        <p:nvSpPr>
          <p:cNvPr id="3" name="Text Placeholder 2"/>
          <p:cNvSpPr>
            <a:spLocks noGrp="1"/>
          </p:cNvSpPr>
          <p:nvPr>
            <p:ph type="body" idx="2"/>
          </p:nvPr>
        </p:nvSpPr>
        <p:spPr>
          <a:xfrm>
            <a:off x="1137420" y="1676400"/>
            <a:ext cx="3657600" cy="4572000"/>
          </a:xfrm>
        </p:spPr>
        <p:txBody>
          <a:bodyPr lIns="18288" rIns="18288">
            <a:normAutofit/>
          </a:bodyPr>
          <a:lstStyle>
            <a:lvl1pPr marL="0" indent="0" algn="l">
              <a:buNone/>
              <a:defRPr sz="18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D9FAE372-5FD4-4FFB-A5DD-C7C4DBD88187}" type="datetime1">
              <a:rPr lang="en-US" smtClean="0"/>
              <a:t>9/20/2024</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425088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5028" y="1176997"/>
            <a:ext cx="2950464" cy="1582621"/>
          </a:xfrm>
        </p:spPr>
        <p:txBody>
          <a:bodyPr vert="horz" lIns="45720" tIns="45720" rIns="45720" bIns="45720" anchor="b">
            <a:normAutofit/>
          </a:bodyPr>
          <a:lstStyle>
            <a:lvl1pPr algn="l">
              <a:buNone/>
              <a:defRPr sz="2400" b="1">
                <a:solidFill>
                  <a:schemeClr val="tx2"/>
                </a:solidFill>
              </a:defRPr>
            </a:lvl1pPr>
          </a:lstStyle>
          <a:p>
            <a:r>
              <a:rPr kumimoji="0" lang="en-US"/>
              <a:t>Click to edit Master title style</a:t>
            </a:r>
            <a:endParaRPr kumimoji="0" lang="en-US" dirty="0"/>
          </a:p>
        </p:txBody>
      </p:sp>
      <p:sp>
        <p:nvSpPr>
          <p:cNvPr id="9" name="Snip and Round Single Corner Rectangle 8"/>
          <p:cNvSpPr/>
          <p:nvPr/>
        </p:nvSpPr>
        <p:spPr>
          <a:xfrm rot="420000" flipV="1">
            <a:off x="4636119" y="1133467"/>
            <a:ext cx="6608172" cy="3878710"/>
          </a:xfrm>
          <a:prstGeom prst="snipRoundRect">
            <a:avLst>
              <a:gd name="adj1" fmla="val 0"/>
              <a:gd name="adj2" fmla="val 3646"/>
            </a:avLst>
          </a:prstGeom>
          <a:solidFill>
            <a:schemeClr val="tx2">
              <a:lumMod val="20000"/>
              <a:lumOff val="80000"/>
            </a:schemeClr>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3" name="Picture Placeholder 2" descr="An empty placeholder to add an image. Click on the placeholder and select the image that you wish to add"/>
          <p:cNvSpPr>
            <a:spLocks noGrp="1"/>
          </p:cNvSpPr>
          <p:nvPr>
            <p:ph type="pic" idx="1"/>
          </p:nvPr>
        </p:nvSpPr>
        <p:spPr>
          <a:xfrm rot="420000">
            <a:off x="5013414" y="1221883"/>
            <a:ext cx="5803699" cy="3706323"/>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2" name="Right Triangle 11"/>
          <p:cNvSpPr/>
          <p:nvPr/>
        </p:nvSpPr>
        <p:spPr>
          <a:xfrm rot="420000" flipV="1">
            <a:off x="10672179" y="5359769"/>
            <a:ext cx="207264" cy="155448"/>
          </a:xfrm>
          <a:prstGeom prst="rtTriangle">
            <a:avLst/>
          </a:prstGeom>
          <a:solidFill>
            <a:schemeClr val="tx2">
              <a:lumMod val="20000"/>
              <a:lumOff val="80000"/>
            </a:schemeClr>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4" name="Text Placeholder 3"/>
          <p:cNvSpPr>
            <a:spLocks noGrp="1"/>
          </p:cNvSpPr>
          <p:nvPr>
            <p:ph type="body" sz="half" idx="2"/>
          </p:nvPr>
        </p:nvSpPr>
        <p:spPr>
          <a:xfrm>
            <a:off x="1125028" y="2828785"/>
            <a:ext cx="2946400" cy="2179320"/>
          </a:xfrm>
        </p:spPr>
        <p:txBody>
          <a:bodyPr lIns="64008" rIns="45720" bIns="45720" anchor="t">
            <a:normAutofit/>
          </a:bodyPr>
          <a:lstStyle>
            <a:lvl1pPr marL="0" indent="0" algn="l">
              <a:spcBef>
                <a:spcPts val="250"/>
              </a:spcBef>
              <a:buFontTx/>
              <a:buNone/>
              <a:defRPr sz="1800"/>
            </a:lvl1pPr>
            <a:lvl2pPr>
              <a:defRPr sz="1200"/>
            </a:lvl2pPr>
            <a:lvl3pPr>
              <a:defRPr sz="1000"/>
            </a:lvl3pPr>
            <a:lvl4pPr>
              <a:defRPr sz="900"/>
            </a:lvl4pPr>
            <a:lvl5pPr>
              <a:defRPr sz="900"/>
            </a:lvl5pPr>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CC4F1B37-C5DC-405E-883E-319F886D767C}" type="datetime1">
              <a:rPr lang="en-US" smtClean="0"/>
              <a:t>9/20/2024</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a:xfrm>
            <a:off x="10769600" y="6356351"/>
            <a:ext cx="812800" cy="365125"/>
          </a:xfrm>
        </p:spPr>
        <p:txBody>
          <a:bodyPr/>
          <a:lstStyle/>
          <a:p>
            <a:fld id="{401CF334-2D5C-4859-84A6-CA7E6E43FAEB}" type="slidenum">
              <a:rPr lang="en-US" smtClean="0"/>
              <a:t>‹#›</a:t>
            </a:fld>
            <a:endParaRPr lang="en-US"/>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extLst>
      <p:ext uri="{BB962C8B-B14F-4D97-AF65-F5344CB8AC3E}">
        <p14:creationId xmlns:p14="http://schemas.microsoft.com/office/powerpoint/2010/main" val="3627075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1104900" y="704088"/>
            <a:ext cx="9067800" cy="1143000"/>
          </a:xfrm>
          <a:prstGeom prst="rect">
            <a:avLst/>
          </a:prstGeom>
        </p:spPr>
        <p:txBody>
          <a:bodyPr vert="horz" lIns="0"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1104900" y="1935480"/>
            <a:ext cx="9067800" cy="4389120"/>
          </a:xfrm>
          <a:prstGeom prst="rect">
            <a:avLst/>
          </a:prstGeom>
        </p:spPr>
        <p:txBody>
          <a:bodyPr vert="horz">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10" name="Date Placeholder 9"/>
          <p:cNvSpPr>
            <a:spLocks noGrp="1"/>
          </p:cNvSpPr>
          <p:nvPr>
            <p:ph type="dt" sz="half" idx="2"/>
          </p:nvPr>
        </p:nvSpPr>
        <p:spPr>
          <a:xfrm>
            <a:off x="1104900" y="6356351"/>
            <a:ext cx="2349500" cy="365125"/>
          </a:xfrm>
          <a:prstGeom prst="rect">
            <a:avLst/>
          </a:prstGeom>
        </p:spPr>
        <p:txBody>
          <a:bodyPr vert="horz" lIns="0" tIns="0" rIns="0" bIns="0" anchor="b"/>
          <a:lstStyle>
            <a:lvl1pPr algn="l" eaLnBrk="1" latinLnBrk="0" hangingPunct="1">
              <a:defRPr kumimoji="0" sz="1100">
                <a:solidFill>
                  <a:schemeClr val="tx2">
                    <a:shade val="90000"/>
                  </a:schemeClr>
                </a:solidFill>
              </a:defRPr>
            </a:lvl1pPr>
          </a:lstStyle>
          <a:p>
            <a:fld id="{D48ACC58-83F3-4B99-B532-0249FFBF33C7}" type="datetime1">
              <a:rPr lang="en-US" smtClean="0"/>
              <a:pPr/>
              <a:t>9/20/2024</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100">
                <a:solidFill>
                  <a:schemeClr val="tx2">
                    <a:shade val="90000"/>
                  </a:schemeClr>
                </a:solidFill>
              </a:defRPr>
            </a:lvl1pPr>
          </a:lstStyle>
          <a:p>
            <a:r>
              <a:rPr lang="en-US"/>
              <a:t>Add a footer</a:t>
            </a:r>
            <a:endParaRPr lang="en-US" dirty="0"/>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100">
                <a:solidFill>
                  <a:schemeClr val="tx2">
                    <a:shade val="90000"/>
                  </a:schemeClr>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346761938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l" rtl="0" eaLnBrk="1" latinLnBrk="0" hangingPunct="1">
        <a:spcBef>
          <a:spcPct val="0"/>
        </a:spcBef>
        <a:buNone/>
        <a:defRPr kumimoji="0" sz="44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4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0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0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1800" kern="1200">
          <a:solidFill>
            <a:schemeClr val="tx1"/>
          </a:solidFill>
          <a:latin typeface="+mn-lt"/>
          <a:ea typeface="+mn-ea"/>
          <a:cs typeface="+mn-cs"/>
        </a:defRPr>
      </a:lvl4pPr>
      <a:lvl5pPr marL="1463040" indent="-210312" algn="l" rtl="0" eaLnBrk="1" latinLnBrk="0" hangingPunct="1">
        <a:spcBef>
          <a:spcPct val="20000"/>
        </a:spcBef>
        <a:buClr>
          <a:schemeClr val="accent4">
            <a:lumMod val="50000"/>
          </a:schemeClr>
        </a:buClr>
        <a:buSzPct val="65000"/>
        <a:buFont typeface="Wingdings 2"/>
        <a:buChar char=""/>
        <a:defRPr kumimoji="0" sz="18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50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orient="horz" pos="3912" userDrawn="1">
          <p15:clr>
            <a:srgbClr val="F26B43"/>
          </p15:clr>
        </p15:guide>
        <p15:guide id="1" pos="6408" userDrawn="1">
          <p15:clr>
            <a:srgbClr val="F26B43"/>
          </p15:clr>
        </p15:guide>
        <p15:guide id="2" pos="696" userDrawn="1">
          <p15:clr>
            <a:srgbClr val="F26B43"/>
          </p15:clr>
        </p15:guide>
        <p15:guide id="3" orient="horz" pos="43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6.xml"/><Relationship Id="rId1" Type="http://schemas.openxmlformats.org/officeDocument/2006/relationships/video" Target="https://www.youtube.com/embed/4tjodLtjxkQ" TargetMode="Externa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6.xml"/><Relationship Id="rId1" Type="http://schemas.openxmlformats.org/officeDocument/2006/relationships/video" Target="https://www.youtube.com/embed/g7WjrvG1GMk" TargetMode="External"/><Relationship Id="rId5" Type="http://schemas.openxmlformats.org/officeDocument/2006/relationships/image" Target="../media/image10.jpe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6.xml"/><Relationship Id="rId1" Type="http://schemas.openxmlformats.org/officeDocument/2006/relationships/video" Target="https://www.youtube.com/embed/_2My_HOP-bw" TargetMode="External"/><Relationship Id="rId5" Type="http://schemas.openxmlformats.org/officeDocument/2006/relationships/image" Target="../media/image11.jpe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6.png"/><Relationship Id="rId1" Type="http://schemas.openxmlformats.org/officeDocument/2006/relationships/slideLayout" Target="../slideLayouts/slideLayout6.xml"/><Relationship Id="rId4" Type="http://schemas.openxmlformats.org/officeDocument/2006/relationships/image" Target="../media/image15.jpe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6.xml"/><Relationship Id="rId1" Type="http://schemas.openxmlformats.org/officeDocument/2006/relationships/video" Target="https://www.youtube.com/embed/GoQG6Tin-1E" TargetMode="Externa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97302" y="202018"/>
            <a:ext cx="6948306" cy="1828800"/>
          </a:xfrm>
        </p:spPr>
        <p:txBody>
          <a:bodyPr/>
          <a:lstStyle/>
          <a:p>
            <a:r>
              <a:rPr lang="en-US" dirty="0"/>
              <a:t>Digital Citizenship Lesson:</a:t>
            </a:r>
            <a:br>
              <a:rPr lang="en-US" dirty="0"/>
            </a:br>
            <a:r>
              <a:rPr lang="en-US" dirty="0"/>
              <a:t>Hoaxes and Fakes</a:t>
            </a:r>
          </a:p>
        </p:txBody>
      </p:sp>
      <p:sp>
        <p:nvSpPr>
          <p:cNvPr id="3" name="Subtitle 2"/>
          <p:cNvSpPr>
            <a:spLocks noGrp="1"/>
          </p:cNvSpPr>
          <p:nvPr>
            <p:ph type="subTitle" idx="1"/>
          </p:nvPr>
        </p:nvSpPr>
        <p:spPr>
          <a:xfrm>
            <a:off x="6386103" y="4827183"/>
            <a:ext cx="5559505" cy="1752600"/>
          </a:xfrm>
        </p:spPr>
        <p:txBody>
          <a:bodyPr/>
          <a:lstStyle/>
          <a:p>
            <a:r>
              <a:rPr lang="en-US" dirty="0"/>
              <a:t>Glenn Hills Middle School</a:t>
            </a:r>
          </a:p>
          <a:p>
            <a:r>
              <a:rPr lang="en-US" dirty="0"/>
              <a:t>Ms. A. New, M.Ed., Library Media Specialist</a:t>
            </a:r>
          </a:p>
          <a:p>
            <a:r>
              <a:rPr lang="en-US" dirty="0"/>
              <a:t>Source:  Common Sense Media</a:t>
            </a:r>
          </a:p>
        </p:txBody>
      </p:sp>
      <p:pic>
        <p:nvPicPr>
          <p:cNvPr id="4" name="Picture 3">
            <a:extLst>
              <a:ext uri="{FF2B5EF4-FFF2-40B4-BE49-F238E27FC236}">
                <a16:creationId xmlns:a16="http://schemas.microsoft.com/office/drawing/2014/main" id="{BE5D16CA-FBAA-4A92-8BDE-6AFD3392811E}"/>
              </a:ext>
            </a:extLst>
          </p:cNvPr>
          <p:cNvPicPr>
            <a:picLocks noChangeAspect="1"/>
          </p:cNvPicPr>
          <p:nvPr/>
        </p:nvPicPr>
        <p:blipFill>
          <a:blip r:embed="rId3"/>
          <a:stretch>
            <a:fillRect/>
          </a:stretch>
        </p:blipFill>
        <p:spPr>
          <a:xfrm>
            <a:off x="349245" y="202018"/>
            <a:ext cx="1782483" cy="565519"/>
          </a:xfrm>
          <a:prstGeom prst="rect">
            <a:avLst/>
          </a:prstGeom>
        </p:spPr>
      </p:pic>
      <p:pic>
        <p:nvPicPr>
          <p:cNvPr id="6" name="Picture 5">
            <a:extLst>
              <a:ext uri="{FF2B5EF4-FFF2-40B4-BE49-F238E27FC236}">
                <a16:creationId xmlns:a16="http://schemas.microsoft.com/office/drawing/2014/main" id="{CBEF85FD-CCD7-4852-830A-58B4FD18B3D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1127" y="1410810"/>
            <a:ext cx="5990896" cy="5245172"/>
          </a:xfrm>
          <a:prstGeom prst="rect">
            <a:avLst/>
          </a:prstGeom>
        </p:spPr>
      </p:pic>
    </p:spTree>
    <p:extLst>
      <p:ext uri="{BB962C8B-B14F-4D97-AF65-F5344CB8AC3E}">
        <p14:creationId xmlns:p14="http://schemas.microsoft.com/office/powerpoint/2010/main" val="1471071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04A29-037E-482C-930E-5E9DA827D735}"/>
              </a:ext>
            </a:extLst>
          </p:cNvPr>
          <p:cNvSpPr>
            <a:spLocks noGrp="1"/>
          </p:cNvSpPr>
          <p:nvPr>
            <p:ph type="title"/>
          </p:nvPr>
        </p:nvSpPr>
        <p:spPr>
          <a:xfrm>
            <a:off x="993535" y="138224"/>
            <a:ext cx="9067800" cy="647370"/>
          </a:xfrm>
        </p:spPr>
        <p:txBody>
          <a:bodyPr>
            <a:normAutofit fontScale="90000"/>
          </a:bodyPr>
          <a:lstStyle/>
          <a:p>
            <a:pPr algn="ctr"/>
            <a:r>
              <a:rPr lang="en-US" dirty="0"/>
              <a:t>Key Vocabulary</a:t>
            </a:r>
          </a:p>
        </p:txBody>
      </p:sp>
      <p:pic>
        <p:nvPicPr>
          <p:cNvPr id="5" name="Picture 4">
            <a:extLst>
              <a:ext uri="{FF2B5EF4-FFF2-40B4-BE49-F238E27FC236}">
                <a16:creationId xmlns:a16="http://schemas.microsoft.com/office/drawing/2014/main" id="{5E7ECD80-D07D-49B5-B548-0919A52D1B27}"/>
              </a:ext>
            </a:extLst>
          </p:cNvPr>
          <p:cNvPicPr>
            <a:picLocks noChangeAspect="1"/>
          </p:cNvPicPr>
          <p:nvPr/>
        </p:nvPicPr>
        <p:blipFill>
          <a:blip r:embed="rId2"/>
          <a:stretch>
            <a:fillRect/>
          </a:stretch>
        </p:blipFill>
        <p:spPr>
          <a:xfrm>
            <a:off x="10152904" y="6078406"/>
            <a:ext cx="1780186" cy="560881"/>
          </a:xfrm>
          <a:prstGeom prst="rect">
            <a:avLst/>
          </a:prstGeom>
        </p:spPr>
      </p:pic>
      <p:sp>
        <p:nvSpPr>
          <p:cNvPr id="6" name="Rectangle 5">
            <a:extLst>
              <a:ext uri="{FF2B5EF4-FFF2-40B4-BE49-F238E27FC236}">
                <a16:creationId xmlns:a16="http://schemas.microsoft.com/office/drawing/2014/main" id="{B147E2F4-CAF1-4BCB-BD17-E2098DE023F6}"/>
              </a:ext>
            </a:extLst>
          </p:cNvPr>
          <p:cNvSpPr/>
          <p:nvPr/>
        </p:nvSpPr>
        <p:spPr>
          <a:xfrm>
            <a:off x="1095153" y="1242793"/>
            <a:ext cx="9057751" cy="1354217"/>
          </a:xfrm>
          <a:prstGeom prst="rect">
            <a:avLst/>
          </a:prstGeom>
        </p:spPr>
        <p:txBody>
          <a:bodyPr wrap="square">
            <a:spAutoFit/>
          </a:bodyPr>
          <a:lstStyle/>
          <a:p>
            <a:pPr algn="ctr">
              <a:spcAft>
                <a:spcPts val="1200"/>
              </a:spcAft>
            </a:pPr>
            <a:r>
              <a:rPr lang="en-US" sz="2400" b="1" dirty="0"/>
              <a:t>Corroboration </a:t>
            </a:r>
          </a:p>
          <a:p>
            <a:pPr>
              <a:spcAft>
                <a:spcPts val="1200"/>
              </a:spcAft>
            </a:pPr>
            <a:r>
              <a:rPr lang="en-US" sz="2400" dirty="0"/>
              <a:t>additional source(s) that confirm or support the claims of a news story, article, or piece of information.</a:t>
            </a:r>
          </a:p>
        </p:txBody>
      </p:sp>
      <p:pic>
        <p:nvPicPr>
          <p:cNvPr id="3074" name="Picture 2" descr="More 250 Corroboration Synonyms. Similar words for Corroboration.">
            <a:extLst>
              <a:ext uri="{FF2B5EF4-FFF2-40B4-BE49-F238E27FC236}">
                <a16:creationId xmlns:a16="http://schemas.microsoft.com/office/drawing/2014/main" id="{706B2D80-AB29-4522-B2D2-AEC5BC33C0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8403" y="2704214"/>
            <a:ext cx="619125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1962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04A29-037E-482C-930E-5E9DA827D735}"/>
              </a:ext>
            </a:extLst>
          </p:cNvPr>
          <p:cNvSpPr>
            <a:spLocks noGrp="1"/>
          </p:cNvSpPr>
          <p:nvPr>
            <p:ph type="title"/>
          </p:nvPr>
        </p:nvSpPr>
        <p:spPr>
          <a:xfrm>
            <a:off x="887209" y="100637"/>
            <a:ext cx="9067800" cy="647370"/>
          </a:xfrm>
        </p:spPr>
        <p:txBody>
          <a:bodyPr>
            <a:normAutofit fontScale="90000"/>
          </a:bodyPr>
          <a:lstStyle/>
          <a:p>
            <a:pPr algn="ctr"/>
            <a:r>
              <a:rPr lang="en-US" dirty="0"/>
              <a:t>Snowboarder Girl Chased By Bear</a:t>
            </a:r>
          </a:p>
        </p:txBody>
      </p:sp>
      <p:pic>
        <p:nvPicPr>
          <p:cNvPr id="5" name="Picture 4">
            <a:extLst>
              <a:ext uri="{FF2B5EF4-FFF2-40B4-BE49-F238E27FC236}">
                <a16:creationId xmlns:a16="http://schemas.microsoft.com/office/drawing/2014/main" id="{5E7ECD80-D07D-49B5-B548-0919A52D1B27}"/>
              </a:ext>
            </a:extLst>
          </p:cNvPr>
          <p:cNvPicPr>
            <a:picLocks noChangeAspect="1"/>
          </p:cNvPicPr>
          <p:nvPr/>
        </p:nvPicPr>
        <p:blipFill>
          <a:blip r:embed="rId3"/>
          <a:stretch>
            <a:fillRect/>
          </a:stretch>
        </p:blipFill>
        <p:spPr>
          <a:xfrm>
            <a:off x="10152904" y="6078406"/>
            <a:ext cx="1780186" cy="560881"/>
          </a:xfrm>
          <a:prstGeom prst="rect">
            <a:avLst/>
          </a:prstGeom>
        </p:spPr>
      </p:pic>
      <p:pic>
        <p:nvPicPr>
          <p:cNvPr id="6" name="Online Media 5">
            <a:hlinkClick r:id="" action="ppaction://media"/>
            <a:extLst>
              <a:ext uri="{FF2B5EF4-FFF2-40B4-BE49-F238E27FC236}">
                <a16:creationId xmlns:a16="http://schemas.microsoft.com/office/drawing/2014/main" id="{8AF5F115-C721-4415-8B50-33BFA9C39012}"/>
              </a:ext>
            </a:extLst>
          </p:cNvPr>
          <p:cNvPicPr>
            <a:picLocks noRot="1" noChangeAspect="1"/>
          </p:cNvPicPr>
          <p:nvPr>
            <a:videoFile r:link="rId1"/>
          </p:nvPr>
        </p:nvPicPr>
        <p:blipFill>
          <a:blip r:embed="rId4"/>
          <a:stretch>
            <a:fillRect/>
          </a:stretch>
        </p:blipFill>
        <p:spPr>
          <a:xfrm>
            <a:off x="3135109" y="3983595"/>
            <a:ext cx="4572000" cy="2571750"/>
          </a:xfrm>
          <a:prstGeom prst="rect">
            <a:avLst/>
          </a:prstGeom>
        </p:spPr>
      </p:pic>
      <p:sp>
        <p:nvSpPr>
          <p:cNvPr id="7" name="Rectangle 6">
            <a:extLst>
              <a:ext uri="{FF2B5EF4-FFF2-40B4-BE49-F238E27FC236}">
                <a16:creationId xmlns:a16="http://schemas.microsoft.com/office/drawing/2014/main" id="{2A61BA92-82FB-4889-BFC1-6EE426600B1F}"/>
              </a:ext>
            </a:extLst>
          </p:cNvPr>
          <p:cNvSpPr/>
          <p:nvPr/>
        </p:nvSpPr>
        <p:spPr>
          <a:xfrm>
            <a:off x="1176090" y="1121077"/>
            <a:ext cx="8976814" cy="2677656"/>
          </a:xfrm>
          <a:prstGeom prst="rect">
            <a:avLst/>
          </a:prstGeom>
        </p:spPr>
        <p:txBody>
          <a:bodyPr wrap="square">
            <a:spAutoFit/>
          </a:bodyPr>
          <a:lstStyle/>
          <a:p>
            <a:r>
              <a:rPr lang="en-US" sz="2400" dirty="0">
                <a:solidFill>
                  <a:srgbClr val="000000"/>
                </a:solidFill>
                <a:latin typeface="Lato"/>
              </a:rPr>
              <a:t>Using lateral reading, determine whether this video is a hoax. Using the chart on the next slide, provide corroboration from trustworthy resources</a:t>
            </a:r>
            <a:r>
              <a:rPr lang="en-US" sz="2400" i="1" dirty="0">
                <a:solidFill>
                  <a:srgbClr val="000000"/>
                </a:solidFill>
                <a:latin typeface="Lato"/>
              </a:rPr>
              <a:t> </a:t>
            </a:r>
            <a:r>
              <a:rPr lang="en-US" sz="2400" dirty="0">
                <a:solidFill>
                  <a:srgbClr val="000000"/>
                </a:solidFill>
                <a:latin typeface="Lato"/>
              </a:rPr>
              <a:t>you can find. (This means you might not record every source you look at.) Be sure to avoid ads, sponsored links, and opinion pieces in your lateral reading. If you’re in a group, each group member can select a different resource to explore. </a:t>
            </a:r>
            <a:endParaRPr lang="en-US" sz="2400" dirty="0"/>
          </a:p>
        </p:txBody>
      </p:sp>
    </p:spTree>
    <p:extLst>
      <p:ext uri="{BB962C8B-B14F-4D97-AF65-F5344CB8AC3E}">
        <p14:creationId xmlns:p14="http://schemas.microsoft.com/office/powerpoint/2010/main" val="3330856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04A29-037E-482C-930E-5E9DA827D735}"/>
              </a:ext>
            </a:extLst>
          </p:cNvPr>
          <p:cNvSpPr>
            <a:spLocks noGrp="1"/>
          </p:cNvSpPr>
          <p:nvPr>
            <p:ph type="title"/>
          </p:nvPr>
        </p:nvSpPr>
        <p:spPr>
          <a:xfrm>
            <a:off x="972269" y="121280"/>
            <a:ext cx="9067800" cy="647370"/>
          </a:xfrm>
        </p:spPr>
        <p:txBody>
          <a:bodyPr>
            <a:normAutofit fontScale="90000"/>
          </a:bodyPr>
          <a:lstStyle/>
          <a:p>
            <a:pPr algn="ctr"/>
            <a:r>
              <a:rPr lang="en-US" dirty="0"/>
              <a:t>Using Lateral Reading</a:t>
            </a:r>
          </a:p>
        </p:txBody>
      </p:sp>
      <p:pic>
        <p:nvPicPr>
          <p:cNvPr id="5" name="Picture 4">
            <a:extLst>
              <a:ext uri="{FF2B5EF4-FFF2-40B4-BE49-F238E27FC236}">
                <a16:creationId xmlns:a16="http://schemas.microsoft.com/office/drawing/2014/main" id="{5E7ECD80-D07D-49B5-B548-0919A52D1B27}"/>
              </a:ext>
            </a:extLst>
          </p:cNvPr>
          <p:cNvPicPr>
            <a:picLocks noChangeAspect="1"/>
          </p:cNvPicPr>
          <p:nvPr/>
        </p:nvPicPr>
        <p:blipFill>
          <a:blip r:embed="rId2"/>
          <a:stretch>
            <a:fillRect/>
          </a:stretch>
        </p:blipFill>
        <p:spPr>
          <a:xfrm>
            <a:off x="10152904" y="6078406"/>
            <a:ext cx="1780186" cy="560881"/>
          </a:xfrm>
          <a:prstGeom prst="rect">
            <a:avLst/>
          </a:prstGeom>
        </p:spPr>
      </p:pic>
      <p:graphicFrame>
        <p:nvGraphicFramePr>
          <p:cNvPr id="6" name="Table 5">
            <a:extLst>
              <a:ext uri="{FF2B5EF4-FFF2-40B4-BE49-F238E27FC236}">
                <a16:creationId xmlns:a16="http://schemas.microsoft.com/office/drawing/2014/main" id="{134FB043-D8F9-4A14-9F22-A2C9DC5D3320}"/>
              </a:ext>
            </a:extLst>
          </p:cNvPr>
          <p:cNvGraphicFramePr>
            <a:graphicFrameLocks noGrp="1"/>
          </p:cNvGraphicFramePr>
          <p:nvPr>
            <p:extLst>
              <p:ext uri="{D42A27DB-BD31-4B8C-83A1-F6EECF244321}">
                <p14:modId xmlns:p14="http://schemas.microsoft.com/office/powerpoint/2010/main" val="388693065"/>
              </p:ext>
            </p:extLst>
          </p:nvPr>
        </p:nvGraphicFramePr>
        <p:xfrm>
          <a:off x="1574800" y="1453313"/>
          <a:ext cx="8128000" cy="3474720"/>
        </p:xfrm>
        <a:graphic>
          <a:graphicData uri="http://schemas.openxmlformats.org/drawingml/2006/table">
            <a:tbl>
              <a:tblPr firstRow="1" bandRow="1">
                <a:tableStyleId>{BC89EF96-8CEA-46FF-86C4-4CE0E7609802}</a:tableStyleId>
              </a:tblPr>
              <a:tblGrid>
                <a:gridCol w="4064000">
                  <a:extLst>
                    <a:ext uri="{9D8B030D-6E8A-4147-A177-3AD203B41FA5}">
                      <a16:colId xmlns:a16="http://schemas.microsoft.com/office/drawing/2014/main" val="645119503"/>
                    </a:ext>
                  </a:extLst>
                </a:gridCol>
                <a:gridCol w="4064000">
                  <a:extLst>
                    <a:ext uri="{9D8B030D-6E8A-4147-A177-3AD203B41FA5}">
                      <a16:colId xmlns:a16="http://schemas.microsoft.com/office/drawing/2014/main" val="4286676644"/>
                    </a:ext>
                  </a:extLst>
                </a:gridCol>
              </a:tblGrid>
              <a:tr h="370840">
                <a:tc>
                  <a:txBody>
                    <a:bodyPr/>
                    <a:lstStyle/>
                    <a:p>
                      <a:pPr algn="ctr"/>
                      <a:r>
                        <a:rPr lang="en-US" dirty="0"/>
                        <a:t>Corroborating Source</a:t>
                      </a:r>
                    </a:p>
                    <a:p>
                      <a:pPr algn="ctr"/>
                      <a:r>
                        <a:rPr lang="en-US" dirty="0"/>
                        <a:t>(link or citation)</a:t>
                      </a:r>
                    </a:p>
                  </a:txBody>
                  <a:tcPr/>
                </a:tc>
                <a:tc>
                  <a:txBody>
                    <a:bodyPr/>
                    <a:lstStyle/>
                    <a:p>
                      <a:pPr algn="ctr"/>
                      <a:r>
                        <a:rPr lang="en-US" dirty="0"/>
                        <a:t>Evidence</a:t>
                      </a:r>
                    </a:p>
                    <a:p>
                      <a:pPr algn="ctr"/>
                      <a:r>
                        <a:rPr lang="en-US" dirty="0"/>
                        <a:t>(1-2 ideas of how the source </a:t>
                      </a:r>
                    </a:p>
                    <a:p>
                      <a:pPr algn="ctr"/>
                      <a:r>
                        <a:rPr lang="en-US" dirty="0"/>
                        <a:t>validates or debunks)</a:t>
                      </a:r>
                    </a:p>
                  </a:txBody>
                  <a:tcPr/>
                </a:tc>
                <a:extLst>
                  <a:ext uri="{0D108BD9-81ED-4DB2-BD59-A6C34878D82A}">
                    <a16:rowId xmlns:a16="http://schemas.microsoft.com/office/drawing/2014/main" val="557244599"/>
                  </a:ext>
                </a:extLst>
              </a:tr>
              <a:tr h="370840">
                <a:tc>
                  <a:txBody>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txBody>
                  <a:tcPr/>
                </a:tc>
                <a:tc>
                  <a:txBody>
                    <a:bodyPr/>
                    <a:lstStyle/>
                    <a:p>
                      <a:endParaRPr lang="en-US" dirty="0"/>
                    </a:p>
                  </a:txBody>
                  <a:tcPr/>
                </a:tc>
                <a:extLst>
                  <a:ext uri="{0D108BD9-81ED-4DB2-BD59-A6C34878D82A}">
                    <a16:rowId xmlns:a16="http://schemas.microsoft.com/office/drawing/2014/main" val="2068546181"/>
                  </a:ext>
                </a:extLst>
              </a:tr>
            </a:tbl>
          </a:graphicData>
        </a:graphic>
      </p:graphicFrame>
      <p:sp>
        <p:nvSpPr>
          <p:cNvPr id="7" name="TextBox 6">
            <a:extLst>
              <a:ext uri="{FF2B5EF4-FFF2-40B4-BE49-F238E27FC236}">
                <a16:creationId xmlns:a16="http://schemas.microsoft.com/office/drawing/2014/main" id="{E6F045B2-3FAB-48A4-9F66-104737842E52}"/>
              </a:ext>
            </a:extLst>
          </p:cNvPr>
          <p:cNvSpPr txBox="1"/>
          <p:nvPr/>
        </p:nvSpPr>
        <p:spPr>
          <a:xfrm>
            <a:off x="1574800" y="5120153"/>
            <a:ext cx="8127999" cy="1200329"/>
          </a:xfrm>
          <a:prstGeom prst="rect">
            <a:avLst/>
          </a:prstGeom>
          <a:noFill/>
          <a:ln>
            <a:solidFill>
              <a:schemeClr val="tx2">
                <a:lumMod val="20000"/>
                <a:lumOff val="80000"/>
              </a:schemeClr>
            </a:solidFill>
          </a:ln>
        </p:spPr>
        <p:txBody>
          <a:bodyPr wrap="square" rtlCol="0" anchor="ctr" anchorCtr="1">
            <a:spAutoFit/>
          </a:bodyPr>
          <a:lstStyle/>
          <a:p>
            <a:r>
              <a:rPr lang="en-US" sz="2400" dirty="0"/>
              <a:t>I determine the information in the video is :</a:t>
            </a:r>
          </a:p>
          <a:p>
            <a:endParaRPr lang="en-US" sz="2400" dirty="0"/>
          </a:p>
          <a:p>
            <a:r>
              <a:rPr lang="en-US" sz="2400" dirty="0"/>
              <a:t>_____a hoax     _____real, because_______________________.</a:t>
            </a:r>
          </a:p>
        </p:txBody>
      </p:sp>
    </p:spTree>
    <p:extLst>
      <p:ext uri="{BB962C8B-B14F-4D97-AF65-F5344CB8AC3E}">
        <p14:creationId xmlns:p14="http://schemas.microsoft.com/office/powerpoint/2010/main" val="3962907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104900" y="191384"/>
            <a:ext cx="9067800" cy="805097"/>
          </a:xfrm>
        </p:spPr>
        <p:txBody>
          <a:bodyPr>
            <a:normAutofit/>
          </a:bodyPr>
          <a:lstStyle/>
          <a:p>
            <a:pPr algn="ctr"/>
            <a:r>
              <a:rPr lang="en-US" dirty="0"/>
              <a:t>Essential Question</a:t>
            </a:r>
          </a:p>
        </p:txBody>
      </p:sp>
      <p:sp>
        <p:nvSpPr>
          <p:cNvPr id="14" name="Content Placeholder 13"/>
          <p:cNvSpPr>
            <a:spLocks noGrp="1"/>
          </p:cNvSpPr>
          <p:nvPr>
            <p:ph idx="1"/>
          </p:nvPr>
        </p:nvSpPr>
        <p:spPr>
          <a:xfrm>
            <a:off x="1104900" y="1488735"/>
            <a:ext cx="9067800" cy="3880529"/>
          </a:xfrm>
        </p:spPr>
        <p:txBody>
          <a:bodyPr>
            <a:normAutofit/>
          </a:bodyPr>
          <a:lstStyle/>
          <a:p>
            <a:pPr marL="0" lvl="0" indent="0" algn="ctr">
              <a:buNone/>
            </a:pPr>
            <a:r>
              <a:rPr lang="en-US" sz="3600" dirty="0"/>
              <a:t>How can you avoid being fooled by fake videos and other information online?</a:t>
            </a:r>
          </a:p>
        </p:txBody>
      </p:sp>
      <p:pic>
        <p:nvPicPr>
          <p:cNvPr id="4" name="Picture 3">
            <a:extLst>
              <a:ext uri="{FF2B5EF4-FFF2-40B4-BE49-F238E27FC236}">
                <a16:creationId xmlns:a16="http://schemas.microsoft.com/office/drawing/2014/main" id="{30032CE7-28A8-49BA-ABBB-750CBC273C08}"/>
              </a:ext>
            </a:extLst>
          </p:cNvPr>
          <p:cNvPicPr>
            <a:picLocks noChangeAspect="1"/>
          </p:cNvPicPr>
          <p:nvPr/>
        </p:nvPicPr>
        <p:blipFill>
          <a:blip r:embed="rId2"/>
          <a:stretch>
            <a:fillRect/>
          </a:stretch>
        </p:blipFill>
        <p:spPr>
          <a:xfrm>
            <a:off x="10172700" y="5986133"/>
            <a:ext cx="1780186" cy="560881"/>
          </a:xfrm>
          <a:prstGeom prst="rect">
            <a:avLst/>
          </a:prstGeom>
        </p:spPr>
      </p:pic>
      <p:pic>
        <p:nvPicPr>
          <p:cNvPr id="1032" name="Picture 8" descr="Walking Wisely ...">
            <a:extLst>
              <a:ext uri="{FF2B5EF4-FFF2-40B4-BE49-F238E27FC236}">
                <a16:creationId xmlns:a16="http://schemas.microsoft.com/office/drawing/2014/main" id="{FB29E5F9-AC8C-4207-8FDE-6BE0B22E83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38894" y="3172496"/>
            <a:ext cx="5284380" cy="30940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6063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04A29-037E-482C-930E-5E9DA827D735}"/>
              </a:ext>
            </a:extLst>
          </p:cNvPr>
          <p:cNvSpPr>
            <a:spLocks noGrp="1"/>
          </p:cNvSpPr>
          <p:nvPr>
            <p:ph type="title"/>
          </p:nvPr>
        </p:nvSpPr>
        <p:spPr>
          <a:xfrm>
            <a:off x="1062370" y="54310"/>
            <a:ext cx="9067800" cy="783889"/>
          </a:xfrm>
        </p:spPr>
        <p:txBody>
          <a:bodyPr/>
          <a:lstStyle/>
          <a:p>
            <a:pPr algn="ctr"/>
            <a:r>
              <a:rPr lang="en-US" dirty="0"/>
              <a:t>Learning Objectives</a:t>
            </a:r>
          </a:p>
        </p:txBody>
      </p:sp>
      <p:sp>
        <p:nvSpPr>
          <p:cNvPr id="3" name="TextBox 2">
            <a:extLst>
              <a:ext uri="{FF2B5EF4-FFF2-40B4-BE49-F238E27FC236}">
                <a16:creationId xmlns:a16="http://schemas.microsoft.com/office/drawing/2014/main" id="{91755EC0-904A-4A46-B866-057DFD5AE466}"/>
              </a:ext>
            </a:extLst>
          </p:cNvPr>
          <p:cNvSpPr txBox="1"/>
          <p:nvPr/>
        </p:nvSpPr>
        <p:spPr>
          <a:xfrm>
            <a:off x="1139124" y="1110595"/>
            <a:ext cx="9135514" cy="4062651"/>
          </a:xfrm>
          <a:prstGeom prst="rect">
            <a:avLst/>
          </a:prstGeom>
          <a:noFill/>
          <a:ln>
            <a:noFill/>
          </a:ln>
        </p:spPr>
        <p:txBody>
          <a:bodyPr wrap="none" rtlCol="0" anchor="ctr" anchorCtr="1">
            <a:spAutoFit/>
          </a:bodyPr>
          <a:lstStyle/>
          <a:p>
            <a:pPr marL="342900" indent="-342900">
              <a:buFont typeface="Wingdings" panose="05000000000000000000" pitchFamily="2" charset="2"/>
              <a:buChar char="q"/>
            </a:pPr>
            <a:r>
              <a:rPr lang="en-US" sz="2400" dirty="0"/>
              <a:t>Define "misinformation" and explore the consequences of spreading </a:t>
            </a:r>
          </a:p>
          <a:p>
            <a:r>
              <a:rPr lang="en-US" sz="2400" dirty="0"/>
              <a:t>misinformation online.</a:t>
            </a:r>
          </a:p>
          <a:p>
            <a:endParaRPr lang="en-US" sz="2400" dirty="0"/>
          </a:p>
          <a:p>
            <a:pPr marL="285750" indent="-285750">
              <a:buFont typeface="Wingdings" panose="05000000000000000000" pitchFamily="2" charset="2"/>
              <a:buChar char="q"/>
            </a:pPr>
            <a:r>
              <a:rPr lang="en-US" sz="2400" dirty="0"/>
              <a:t>Learn how to use lateral reading as a strategy to verify the accuracy </a:t>
            </a:r>
          </a:p>
          <a:p>
            <a:r>
              <a:rPr lang="en-US" sz="2400" dirty="0"/>
              <a:t>of information online.</a:t>
            </a:r>
          </a:p>
          <a:p>
            <a:endParaRPr lang="en-US" sz="2400" dirty="0"/>
          </a:p>
          <a:p>
            <a:pPr marL="285750" indent="-285750">
              <a:buFont typeface="Wingdings" panose="05000000000000000000" pitchFamily="2" charset="2"/>
              <a:buChar char="q"/>
            </a:pPr>
            <a:r>
              <a:rPr lang="en-US" sz="2400" dirty="0"/>
              <a:t>Apply lateral reading to examples of questionable videos to </a:t>
            </a:r>
          </a:p>
          <a:p>
            <a:r>
              <a:rPr lang="en-US" sz="2400" dirty="0"/>
              <a:t>determine their accuracy.</a:t>
            </a:r>
          </a:p>
          <a:p>
            <a:endParaRPr lang="en-US" sz="2400" dirty="0"/>
          </a:p>
          <a:p>
            <a:endParaRPr lang="en-US" sz="2400" dirty="0"/>
          </a:p>
          <a:p>
            <a:endParaRPr lang="en-US" dirty="0"/>
          </a:p>
        </p:txBody>
      </p:sp>
      <p:pic>
        <p:nvPicPr>
          <p:cNvPr id="5" name="Picture 4">
            <a:extLst>
              <a:ext uri="{FF2B5EF4-FFF2-40B4-BE49-F238E27FC236}">
                <a16:creationId xmlns:a16="http://schemas.microsoft.com/office/drawing/2014/main" id="{5E7ECD80-D07D-49B5-B548-0919A52D1B27}"/>
              </a:ext>
            </a:extLst>
          </p:cNvPr>
          <p:cNvPicPr>
            <a:picLocks noChangeAspect="1"/>
          </p:cNvPicPr>
          <p:nvPr/>
        </p:nvPicPr>
        <p:blipFill>
          <a:blip r:embed="rId2"/>
          <a:stretch>
            <a:fillRect/>
          </a:stretch>
        </p:blipFill>
        <p:spPr>
          <a:xfrm>
            <a:off x="381582" y="6019800"/>
            <a:ext cx="1780186" cy="560881"/>
          </a:xfrm>
          <a:prstGeom prst="rect">
            <a:avLst/>
          </a:prstGeom>
        </p:spPr>
      </p:pic>
      <p:pic>
        <p:nvPicPr>
          <p:cNvPr id="2052" name="Picture 4" descr="Strengthen Media Literacy to Win the Fight Against Misinformation">
            <a:extLst>
              <a:ext uri="{FF2B5EF4-FFF2-40B4-BE49-F238E27FC236}">
                <a16:creationId xmlns:a16="http://schemas.microsoft.com/office/drawing/2014/main" id="{EDBD6434-5FC4-4F04-8631-1048879174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8507" y="3928522"/>
            <a:ext cx="5885121" cy="27921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2723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8834F-D079-40E1-B6C9-93B4315BFAE7}"/>
              </a:ext>
            </a:extLst>
          </p:cNvPr>
          <p:cNvSpPr>
            <a:spLocks noGrp="1"/>
          </p:cNvSpPr>
          <p:nvPr>
            <p:ph type="title"/>
          </p:nvPr>
        </p:nvSpPr>
        <p:spPr>
          <a:xfrm>
            <a:off x="1094267" y="188975"/>
            <a:ext cx="9067800" cy="667867"/>
          </a:xfrm>
        </p:spPr>
        <p:txBody>
          <a:bodyPr>
            <a:normAutofit fontScale="90000"/>
          </a:bodyPr>
          <a:lstStyle/>
          <a:p>
            <a:pPr algn="ctr"/>
            <a:r>
              <a:rPr lang="en-US" dirty="0"/>
              <a:t>Pig Rescues Baby Goat</a:t>
            </a:r>
          </a:p>
        </p:txBody>
      </p:sp>
      <p:pic>
        <p:nvPicPr>
          <p:cNvPr id="3" name="Online Media 2">
            <a:hlinkClick r:id="" action="ppaction://media"/>
            <a:extLst>
              <a:ext uri="{FF2B5EF4-FFF2-40B4-BE49-F238E27FC236}">
                <a16:creationId xmlns:a16="http://schemas.microsoft.com/office/drawing/2014/main" id="{50584838-C442-40C6-975C-1661D9BEF959}"/>
              </a:ext>
            </a:extLst>
          </p:cNvPr>
          <p:cNvPicPr>
            <a:picLocks noRot="1" noChangeAspect="1"/>
          </p:cNvPicPr>
          <p:nvPr>
            <a:videoFile r:link="rId1"/>
          </p:nvPr>
        </p:nvPicPr>
        <p:blipFill>
          <a:blip r:embed="rId3"/>
          <a:stretch>
            <a:fillRect/>
          </a:stretch>
        </p:blipFill>
        <p:spPr>
          <a:xfrm>
            <a:off x="5245395" y="2313947"/>
            <a:ext cx="4572000" cy="2571750"/>
          </a:xfrm>
          <a:prstGeom prst="rect">
            <a:avLst/>
          </a:prstGeom>
        </p:spPr>
      </p:pic>
      <p:sp>
        <p:nvSpPr>
          <p:cNvPr id="4" name="TextBox 3">
            <a:extLst>
              <a:ext uri="{FF2B5EF4-FFF2-40B4-BE49-F238E27FC236}">
                <a16:creationId xmlns:a16="http://schemas.microsoft.com/office/drawing/2014/main" id="{3D13B17F-FE8E-4928-945E-12749609F704}"/>
              </a:ext>
            </a:extLst>
          </p:cNvPr>
          <p:cNvSpPr txBox="1"/>
          <p:nvPr/>
        </p:nvSpPr>
        <p:spPr>
          <a:xfrm>
            <a:off x="1226641" y="1141307"/>
            <a:ext cx="8803051" cy="830997"/>
          </a:xfrm>
          <a:prstGeom prst="rect">
            <a:avLst/>
          </a:prstGeom>
          <a:noFill/>
          <a:ln>
            <a:noFill/>
          </a:ln>
        </p:spPr>
        <p:txBody>
          <a:bodyPr wrap="none" rtlCol="0" anchor="ctr" anchorCtr="1">
            <a:spAutoFit/>
          </a:bodyPr>
          <a:lstStyle/>
          <a:p>
            <a:r>
              <a:rPr lang="en-US" sz="2400" i="1" dirty="0"/>
              <a:t>Did you ever see the amazing story of the pig who saved a baby goat </a:t>
            </a:r>
          </a:p>
          <a:p>
            <a:r>
              <a:rPr lang="en-US" sz="2400" i="1" dirty="0"/>
              <a:t>from drowning? </a:t>
            </a:r>
          </a:p>
        </p:txBody>
      </p:sp>
      <p:sp>
        <p:nvSpPr>
          <p:cNvPr id="5" name="TextBox 4">
            <a:extLst>
              <a:ext uri="{FF2B5EF4-FFF2-40B4-BE49-F238E27FC236}">
                <a16:creationId xmlns:a16="http://schemas.microsoft.com/office/drawing/2014/main" id="{175166A5-2F35-424D-B2A4-D057663EB421}"/>
              </a:ext>
            </a:extLst>
          </p:cNvPr>
          <p:cNvSpPr txBox="1"/>
          <p:nvPr/>
        </p:nvSpPr>
        <p:spPr>
          <a:xfrm>
            <a:off x="2577699" y="5485860"/>
            <a:ext cx="4625369" cy="461665"/>
          </a:xfrm>
          <a:prstGeom prst="rect">
            <a:avLst/>
          </a:prstGeom>
          <a:noFill/>
          <a:ln>
            <a:noFill/>
          </a:ln>
        </p:spPr>
        <p:txBody>
          <a:bodyPr wrap="none" rtlCol="0" anchor="ctr" anchorCtr="1">
            <a:spAutoFit/>
          </a:bodyPr>
          <a:lstStyle/>
          <a:p>
            <a:r>
              <a:rPr lang="en-US" sz="2400" i="1" dirty="0"/>
              <a:t>How does this story make you feel? </a:t>
            </a:r>
          </a:p>
        </p:txBody>
      </p:sp>
      <p:pic>
        <p:nvPicPr>
          <p:cNvPr id="6" name="Picture 5">
            <a:extLst>
              <a:ext uri="{FF2B5EF4-FFF2-40B4-BE49-F238E27FC236}">
                <a16:creationId xmlns:a16="http://schemas.microsoft.com/office/drawing/2014/main" id="{D20891CC-F9A7-43AA-A5E3-4B5C09A1F121}"/>
              </a:ext>
            </a:extLst>
          </p:cNvPr>
          <p:cNvPicPr>
            <a:picLocks noChangeAspect="1"/>
          </p:cNvPicPr>
          <p:nvPr/>
        </p:nvPicPr>
        <p:blipFill>
          <a:blip r:embed="rId4"/>
          <a:stretch>
            <a:fillRect/>
          </a:stretch>
        </p:blipFill>
        <p:spPr>
          <a:xfrm>
            <a:off x="10029692" y="5947525"/>
            <a:ext cx="1780186" cy="560881"/>
          </a:xfrm>
          <a:prstGeom prst="rect">
            <a:avLst/>
          </a:prstGeom>
        </p:spPr>
      </p:pic>
      <p:pic>
        <p:nvPicPr>
          <p:cNvPr id="8194" name="Picture 2" descr="Portrait of a goat and a pig embracing ...">
            <a:extLst>
              <a:ext uri="{FF2B5EF4-FFF2-40B4-BE49-F238E27FC236}">
                <a16:creationId xmlns:a16="http://schemas.microsoft.com/office/drawing/2014/main" id="{C94D6269-38CA-458F-961E-9DE83895E09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47234" y="2332532"/>
            <a:ext cx="3543150" cy="25531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3504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755EC0-904A-4A46-B866-057DFD5AE466}"/>
              </a:ext>
            </a:extLst>
          </p:cNvPr>
          <p:cNvSpPr txBox="1"/>
          <p:nvPr/>
        </p:nvSpPr>
        <p:spPr>
          <a:xfrm>
            <a:off x="1094267" y="929304"/>
            <a:ext cx="8832190" cy="461665"/>
          </a:xfrm>
          <a:prstGeom prst="rect">
            <a:avLst/>
          </a:prstGeom>
          <a:noFill/>
          <a:ln>
            <a:noFill/>
          </a:ln>
        </p:spPr>
        <p:txBody>
          <a:bodyPr wrap="square" rtlCol="0" anchor="ctr" anchorCtr="1">
            <a:spAutoFit/>
          </a:bodyPr>
          <a:lstStyle/>
          <a:p>
            <a:r>
              <a:rPr lang="en-US" sz="2400" i="1" dirty="0"/>
              <a:t>Now, lets watch an amazing story that was captured on video! </a:t>
            </a:r>
            <a:endParaRPr lang="en-US" dirty="0"/>
          </a:p>
        </p:txBody>
      </p:sp>
      <p:pic>
        <p:nvPicPr>
          <p:cNvPr id="5" name="Picture 4">
            <a:extLst>
              <a:ext uri="{FF2B5EF4-FFF2-40B4-BE49-F238E27FC236}">
                <a16:creationId xmlns:a16="http://schemas.microsoft.com/office/drawing/2014/main" id="{5E7ECD80-D07D-49B5-B548-0919A52D1B27}"/>
              </a:ext>
            </a:extLst>
          </p:cNvPr>
          <p:cNvPicPr>
            <a:picLocks noChangeAspect="1"/>
          </p:cNvPicPr>
          <p:nvPr/>
        </p:nvPicPr>
        <p:blipFill>
          <a:blip r:embed="rId3"/>
          <a:stretch>
            <a:fillRect/>
          </a:stretch>
        </p:blipFill>
        <p:spPr>
          <a:xfrm>
            <a:off x="9991100" y="5840142"/>
            <a:ext cx="1780186" cy="560881"/>
          </a:xfrm>
          <a:prstGeom prst="rect">
            <a:avLst/>
          </a:prstGeom>
        </p:spPr>
      </p:pic>
      <p:sp>
        <p:nvSpPr>
          <p:cNvPr id="4" name="Rectangle 3">
            <a:extLst>
              <a:ext uri="{FF2B5EF4-FFF2-40B4-BE49-F238E27FC236}">
                <a16:creationId xmlns:a16="http://schemas.microsoft.com/office/drawing/2014/main" id="{5E41920A-7E25-4210-A90B-E2AD6DC3BC93}"/>
              </a:ext>
            </a:extLst>
          </p:cNvPr>
          <p:cNvSpPr/>
          <p:nvPr/>
        </p:nvSpPr>
        <p:spPr>
          <a:xfrm flipV="1">
            <a:off x="5773479" y="3613665"/>
            <a:ext cx="494202" cy="369332"/>
          </a:xfrm>
          <a:prstGeom prst="rect">
            <a:avLst/>
          </a:prstGeom>
        </p:spPr>
        <p:txBody>
          <a:bodyPr wrap="square">
            <a:spAutoFit/>
          </a:bodyPr>
          <a:lstStyle/>
          <a:p>
            <a:r>
              <a:rPr lang="en-US" dirty="0"/>
              <a:t>  </a:t>
            </a:r>
          </a:p>
        </p:txBody>
      </p:sp>
      <p:sp>
        <p:nvSpPr>
          <p:cNvPr id="11" name="Title 1">
            <a:extLst>
              <a:ext uri="{FF2B5EF4-FFF2-40B4-BE49-F238E27FC236}">
                <a16:creationId xmlns:a16="http://schemas.microsoft.com/office/drawing/2014/main" id="{5AE81412-313B-49FE-96C3-FACE76698C7D}"/>
              </a:ext>
            </a:extLst>
          </p:cNvPr>
          <p:cNvSpPr>
            <a:spLocks noGrp="1"/>
          </p:cNvSpPr>
          <p:nvPr>
            <p:ph type="title"/>
          </p:nvPr>
        </p:nvSpPr>
        <p:spPr>
          <a:xfrm>
            <a:off x="1094267" y="41642"/>
            <a:ext cx="9067800" cy="667867"/>
          </a:xfrm>
        </p:spPr>
        <p:txBody>
          <a:bodyPr>
            <a:normAutofit fontScale="90000"/>
          </a:bodyPr>
          <a:lstStyle/>
          <a:p>
            <a:pPr algn="ctr"/>
            <a:r>
              <a:rPr lang="en-US" dirty="0"/>
              <a:t>Petting Zoo Hero</a:t>
            </a:r>
          </a:p>
        </p:txBody>
      </p:sp>
      <p:pic>
        <p:nvPicPr>
          <p:cNvPr id="2" name="Online Media 1">
            <a:hlinkClick r:id="" action="ppaction://media"/>
            <a:extLst>
              <a:ext uri="{FF2B5EF4-FFF2-40B4-BE49-F238E27FC236}">
                <a16:creationId xmlns:a16="http://schemas.microsoft.com/office/drawing/2014/main" id="{9C20C345-BF3C-4222-9736-AC467BE31BFA}"/>
              </a:ext>
            </a:extLst>
          </p:cNvPr>
          <p:cNvPicPr>
            <a:picLocks noRot="1" noChangeAspect="1"/>
          </p:cNvPicPr>
          <p:nvPr>
            <a:videoFile r:link="rId1"/>
          </p:nvPr>
        </p:nvPicPr>
        <p:blipFill>
          <a:blip r:embed="rId4"/>
          <a:stretch>
            <a:fillRect/>
          </a:stretch>
        </p:blipFill>
        <p:spPr>
          <a:xfrm>
            <a:off x="5301294" y="1639581"/>
            <a:ext cx="4572000" cy="2571750"/>
          </a:xfrm>
          <a:prstGeom prst="rect">
            <a:avLst/>
          </a:prstGeom>
        </p:spPr>
      </p:pic>
      <p:sp>
        <p:nvSpPr>
          <p:cNvPr id="7" name="TextBox 6">
            <a:extLst>
              <a:ext uri="{FF2B5EF4-FFF2-40B4-BE49-F238E27FC236}">
                <a16:creationId xmlns:a16="http://schemas.microsoft.com/office/drawing/2014/main" id="{F9B64BE1-8332-4F10-A6D3-A37D5D2BEE02}"/>
              </a:ext>
            </a:extLst>
          </p:cNvPr>
          <p:cNvSpPr txBox="1"/>
          <p:nvPr/>
        </p:nvSpPr>
        <p:spPr>
          <a:xfrm>
            <a:off x="1158910" y="4920253"/>
            <a:ext cx="8832190" cy="1200329"/>
          </a:xfrm>
          <a:prstGeom prst="rect">
            <a:avLst/>
          </a:prstGeom>
          <a:noFill/>
          <a:ln>
            <a:noFill/>
          </a:ln>
        </p:spPr>
        <p:txBody>
          <a:bodyPr wrap="square" rtlCol="0" anchor="ctr" anchorCtr="1">
            <a:spAutoFit/>
          </a:bodyPr>
          <a:lstStyle/>
          <a:p>
            <a:r>
              <a:rPr lang="en-US" sz="2400" i="1" dirty="0"/>
              <a:t>How do you feel now knowing this video is fake?</a:t>
            </a:r>
          </a:p>
          <a:p>
            <a:r>
              <a:rPr lang="en-US" sz="2400" i="1" dirty="0"/>
              <a:t>As you can see, the comedian Nathan Fielder shows how easy it is to make a fake video that could potentially go viral. </a:t>
            </a:r>
            <a:endParaRPr lang="en-US" sz="2400" dirty="0"/>
          </a:p>
        </p:txBody>
      </p:sp>
      <p:pic>
        <p:nvPicPr>
          <p:cNvPr id="12" name="Picture 2" descr="Cute Superhero Pig Cartoon Stock Vector ...">
            <a:extLst>
              <a:ext uri="{FF2B5EF4-FFF2-40B4-BE49-F238E27FC236}">
                <a16:creationId xmlns:a16="http://schemas.microsoft.com/office/drawing/2014/main" id="{7DE750BA-9B0D-4DB0-B6B0-A9D1E69978B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30052" y="1644897"/>
            <a:ext cx="3579029" cy="25664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3475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04A29-037E-482C-930E-5E9DA827D735}"/>
              </a:ext>
            </a:extLst>
          </p:cNvPr>
          <p:cNvSpPr>
            <a:spLocks noGrp="1"/>
          </p:cNvSpPr>
          <p:nvPr>
            <p:ph type="title"/>
          </p:nvPr>
        </p:nvSpPr>
        <p:spPr>
          <a:xfrm>
            <a:off x="1062370" y="54310"/>
            <a:ext cx="9067800" cy="783889"/>
          </a:xfrm>
        </p:spPr>
        <p:txBody>
          <a:bodyPr/>
          <a:lstStyle/>
          <a:p>
            <a:pPr algn="ctr"/>
            <a:r>
              <a:rPr lang="en-US" dirty="0"/>
              <a:t>Key Vocabulary</a:t>
            </a:r>
          </a:p>
        </p:txBody>
      </p:sp>
      <p:sp>
        <p:nvSpPr>
          <p:cNvPr id="3" name="TextBox 2">
            <a:extLst>
              <a:ext uri="{FF2B5EF4-FFF2-40B4-BE49-F238E27FC236}">
                <a16:creationId xmlns:a16="http://schemas.microsoft.com/office/drawing/2014/main" id="{91755EC0-904A-4A46-B866-057DFD5AE466}"/>
              </a:ext>
            </a:extLst>
          </p:cNvPr>
          <p:cNvSpPr txBox="1"/>
          <p:nvPr/>
        </p:nvSpPr>
        <p:spPr>
          <a:xfrm>
            <a:off x="1062370" y="3932413"/>
            <a:ext cx="8563441" cy="2677656"/>
          </a:xfrm>
          <a:prstGeom prst="rect">
            <a:avLst/>
          </a:prstGeom>
          <a:noFill/>
          <a:ln>
            <a:noFill/>
          </a:ln>
        </p:spPr>
        <p:txBody>
          <a:bodyPr wrap="square" rtlCol="0" anchor="ctr" anchorCtr="1">
            <a:spAutoFit/>
          </a:bodyPr>
          <a:lstStyle/>
          <a:p>
            <a:r>
              <a:rPr lang="en-US" sz="2400" dirty="0"/>
              <a:t>If you</a:t>
            </a:r>
            <a:r>
              <a:rPr lang="en-US" dirty="0"/>
              <a:t> </a:t>
            </a:r>
            <a:r>
              <a:rPr lang="en-US" sz="2400" dirty="0"/>
              <a:t>shared this video or other information that is false, even if you don't intend to deceive anyone, you are sharing </a:t>
            </a:r>
            <a:r>
              <a:rPr lang="en-US" sz="2400" b="1" dirty="0"/>
              <a:t>misinformation –</a:t>
            </a:r>
            <a:r>
              <a:rPr lang="en-US" sz="2400" dirty="0"/>
              <a:t> false or inaccurate information, especially that which is intended to deceive. </a:t>
            </a:r>
          </a:p>
          <a:p>
            <a:endParaRPr lang="en-US" sz="2400" dirty="0"/>
          </a:p>
          <a:p>
            <a:r>
              <a:rPr lang="en-US" sz="2400" dirty="0"/>
              <a:t>Social media and the internet make it easy to share disinformation and misinformation.</a:t>
            </a:r>
            <a:endParaRPr lang="en-US" sz="2400" b="1" dirty="0"/>
          </a:p>
        </p:txBody>
      </p:sp>
      <p:pic>
        <p:nvPicPr>
          <p:cNvPr id="5" name="Picture 4">
            <a:extLst>
              <a:ext uri="{FF2B5EF4-FFF2-40B4-BE49-F238E27FC236}">
                <a16:creationId xmlns:a16="http://schemas.microsoft.com/office/drawing/2014/main" id="{5E7ECD80-D07D-49B5-B548-0919A52D1B27}"/>
              </a:ext>
            </a:extLst>
          </p:cNvPr>
          <p:cNvPicPr>
            <a:picLocks noChangeAspect="1"/>
          </p:cNvPicPr>
          <p:nvPr/>
        </p:nvPicPr>
        <p:blipFill>
          <a:blip r:embed="rId2"/>
          <a:stretch>
            <a:fillRect/>
          </a:stretch>
        </p:blipFill>
        <p:spPr>
          <a:xfrm>
            <a:off x="10130170" y="165813"/>
            <a:ext cx="1780186" cy="560881"/>
          </a:xfrm>
          <a:prstGeom prst="rect">
            <a:avLst/>
          </a:prstGeom>
        </p:spPr>
      </p:pic>
      <p:sp>
        <p:nvSpPr>
          <p:cNvPr id="4" name="Rectangle 3">
            <a:extLst>
              <a:ext uri="{FF2B5EF4-FFF2-40B4-BE49-F238E27FC236}">
                <a16:creationId xmlns:a16="http://schemas.microsoft.com/office/drawing/2014/main" id="{4EFBE06B-B3AF-488B-9DC3-2DEA2208B8E0}"/>
              </a:ext>
            </a:extLst>
          </p:cNvPr>
          <p:cNvSpPr/>
          <p:nvPr/>
        </p:nvSpPr>
        <p:spPr>
          <a:xfrm>
            <a:off x="1062370" y="973431"/>
            <a:ext cx="9041495" cy="1200329"/>
          </a:xfrm>
          <a:prstGeom prst="rect">
            <a:avLst/>
          </a:prstGeom>
        </p:spPr>
        <p:txBody>
          <a:bodyPr wrap="square">
            <a:spAutoFit/>
          </a:bodyPr>
          <a:lstStyle/>
          <a:p>
            <a:r>
              <a:rPr lang="en-US" sz="2400" dirty="0"/>
              <a:t>The video you just watched is an example of </a:t>
            </a:r>
            <a:r>
              <a:rPr lang="en-US" sz="2400" b="1" dirty="0"/>
              <a:t>disinformation –</a:t>
            </a:r>
            <a:r>
              <a:rPr lang="en-US" sz="2400" dirty="0"/>
              <a:t> false or inaccurate information intended to deceive</a:t>
            </a:r>
          </a:p>
          <a:p>
            <a:endParaRPr lang="en-US" sz="2400" dirty="0"/>
          </a:p>
        </p:txBody>
      </p:sp>
      <p:pic>
        <p:nvPicPr>
          <p:cNvPr id="1028" name="Picture 4" descr="Misinformation vs. Disinformation: A ...">
            <a:extLst>
              <a:ext uri="{FF2B5EF4-FFF2-40B4-BE49-F238E27FC236}">
                <a16:creationId xmlns:a16="http://schemas.microsoft.com/office/drawing/2014/main" id="{6C7E104C-A28B-434C-B75F-0AEAD00243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2568" y="1871331"/>
            <a:ext cx="4848446" cy="19225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3165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04A29-037E-482C-930E-5E9DA827D735}"/>
              </a:ext>
            </a:extLst>
          </p:cNvPr>
          <p:cNvSpPr>
            <a:spLocks noGrp="1"/>
          </p:cNvSpPr>
          <p:nvPr>
            <p:ph type="title"/>
          </p:nvPr>
        </p:nvSpPr>
        <p:spPr>
          <a:xfrm>
            <a:off x="951005" y="121278"/>
            <a:ext cx="9067800" cy="783889"/>
          </a:xfrm>
        </p:spPr>
        <p:txBody>
          <a:bodyPr/>
          <a:lstStyle/>
          <a:p>
            <a:pPr algn="ctr"/>
            <a:r>
              <a:rPr lang="en-US" dirty="0"/>
              <a:t>Connecting To Real Life</a:t>
            </a:r>
          </a:p>
        </p:txBody>
      </p:sp>
      <p:sp>
        <p:nvSpPr>
          <p:cNvPr id="3" name="TextBox 2">
            <a:extLst>
              <a:ext uri="{FF2B5EF4-FFF2-40B4-BE49-F238E27FC236}">
                <a16:creationId xmlns:a16="http://schemas.microsoft.com/office/drawing/2014/main" id="{91755EC0-904A-4A46-B866-057DFD5AE466}"/>
              </a:ext>
            </a:extLst>
          </p:cNvPr>
          <p:cNvSpPr txBox="1"/>
          <p:nvPr/>
        </p:nvSpPr>
        <p:spPr>
          <a:xfrm>
            <a:off x="1068810" y="1125431"/>
            <a:ext cx="8832190" cy="2585323"/>
          </a:xfrm>
          <a:prstGeom prst="rect">
            <a:avLst/>
          </a:prstGeom>
          <a:noFill/>
          <a:ln>
            <a:noFill/>
          </a:ln>
        </p:spPr>
        <p:txBody>
          <a:bodyPr wrap="square" rtlCol="0" anchor="ctr" anchorCtr="1">
            <a:spAutoFit/>
          </a:bodyPr>
          <a:lstStyle/>
          <a:p>
            <a:r>
              <a:rPr lang="en-US" sz="2400" dirty="0"/>
              <a:t>Though the video we watched is an example of disinformation, it is just meant to be funny and to make people laugh. However, what if it was something more serious, like a fake news story or false information about an important event, like a natural disaster or a pandemic or an election? What ramifications might that have?</a:t>
            </a:r>
          </a:p>
          <a:p>
            <a:endParaRPr lang="en-US" sz="2400" dirty="0"/>
          </a:p>
          <a:p>
            <a:endParaRPr lang="en-US" dirty="0"/>
          </a:p>
        </p:txBody>
      </p:sp>
      <p:pic>
        <p:nvPicPr>
          <p:cNvPr id="5" name="Picture 4">
            <a:extLst>
              <a:ext uri="{FF2B5EF4-FFF2-40B4-BE49-F238E27FC236}">
                <a16:creationId xmlns:a16="http://schemas.microsoft.com/office/drawing/2014/main" id="{5E7ECD80-D07D-49B5-B548-0919A52D1B27}"/>
              </a:ext>
            </a:extLst>
          </p:cNvPr>
          <p:cNvPicPr>
            <a:picLocks noChangeAspect="1"/>
          </p:cNvPicPr>
          <p:nvPr/>
        </p:nvPicPr>
        <p:blipFill>
          <a:blip r:embed="rId2"/>
          <a:stretch>
            <a:fillRect/>
          </a:stretch>
        </p:blipFill>
        <p:spPr>
          <a:xfrm>
            <a:off x="1944569" y="5918918"/>
            <a:ext cx="1780186" cy="560881"/>
          </a:xfrm>
          <a:prstGeom prst="rect">
            <a:avLst/>
          </a:prstGeom>
        </p:spPr>
      </p:pic>
      <p:sp>
        <p:nvSpPr>
          <p:cNvPr id="4" name="Rectangle 3">
            <a:extLst>
              <a:ext uri="{FF2B5EF4-FFF2-40B4-BE49-F238E27FC236}">
                <a16:creationId xmlns:a16="http://schemas.microsoft.com/office/drawing/2014/main" id="{41E0E225-C533-4F54-ACDC-A2255CD3AD83}"/>
              </a:ext>
            </a:extLst>
          </p:cNvPr>
          <p:cNvSpPr/>
          <p:nvPr/>
        </p:nvSpPr>
        <p:spPr>
          <a:xfrm>
            <a:off x="1170242" y="3359888"/>
            <a:ext cx="8629325" cy="1938992"/>
          </a:xfrm>
          <a:prstGeom prst="rect">
            <a:avLst/>
          </a:prstGeom>
        </p:spPr>
        <p:txBody>
          <a:bodyPr wrap="square">
            <a:spAutoFit/>
          </a:bodyPr>
          <a:lstStyle/>
          <a:p>
            <a:r>
              <a:rPr lang="en-US" sz="2400" dirty="0">
                <a:solidFill>
                  <a:srgbClr val="222222"/>
                </a:solidFill>
                <a:latin typeface="+mj-lt"/>
              </a:rPr>
              <a:t>Disinformation and misinformation can have big consequences. It can:</a:t>
            </a:r>
          </a:p>
          <a:p>
            <a:pPr marL="342900" indent="-342900">
              <a:buFont typeface="Wingdings" panose="05000000000000000000" pitchFamily="2" charset="2"/>
              <a:buChar char="q"/>
            </a:pPr>
            <a:r>
              <a:rPr lang="en-US" sz="2400" dirty="0">
                <a:solidFill>
                  <a:srgbClr val="222222"/>
                </a:solidFill>
                <a:latin typeface="+mj-lt"/>
              </a:rPr>
              <a:t>increase tension and anger between groups of people.</a:t>
            </a:r>
          </a:p>
          <a:p>
            <a:pPr marL="342900" indent="-342900">
              <a:buFont typeface="Wingdings" panose="05000000000000000000" pitchFamily="2" charset="2"/>
              <a:buChar char="q"/>
            </a:pPr>
            <a:r>
              <a:rPr lang="en-US" sz="2400" dirty="0">
                <a:solidFill>
                  <a:srgbClr val="222222"/>
                </a:solidFill>
                <a:latin typeface="+mj-lt"/>
              </a:rPr>
              <a:t>damage individuals' or groups' reputations.</a:t>
            </a:r>
          </a:p>
          <a:p>
            <a:pPr marL="342900" indent="-342900">
              <a:buFont typeface="Wingdings" panose="05000000000000000000" pitchFamily="2" charset="2"/>
              <a:buChar char="q"/>
            </a:pPr>
            <a:r>
              <a:rPr lang="en-US" sz="2400" dirty="0">
                <a:solidFill>
                  <a:srgbClr val="222222"/>
                </a:solidFill>
                <a:latin typeface="+mj-lt"/>
              </a:rPr>
              <a:t>affect the outcomes of elections.</a:t>
            </a:r>
            <a:endParaRPr lang="en-US" sz="2400" b="0" dirty="0">
              <a:solidFill>
                <a:srgbClr val="222222"/>
              </a:solidFill>
              <a:effectLst/>
              <a:latin typeface="+mj-lt"/>
            </a:endParaRPr>
          </a:p>
        </p:txBody>
      </p:sp>
      <p:pic>
        <p:nvPicPr>
          <p:cNvPr id="2050" name="Picture 2" descr="Why do people around the world share ...">
            <a:extLst>
              <a:ext uri="{FF2B5EF4-FFF2-40B4-BE49-F238E27FC236}">
                <a16:creationId xmlns:a16="http://schemas.microsoft.com/office/drawing/2014/main" id="{AB4B81B3-4AB0-4483-8A5F-D5EC5ABCED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13230" y="5007936"/>
            <a:ext cx="3937053" cy="17287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4374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04A29-037E-482C-930E-5E9DA827D735}"/>
              </a:ext>
            </a:extLst>
          </p:cNvPr>
          <p:cNvSpPr>
            <a:spLocks noGrp="1"/>
          </p:cNvSpPr>
          <p:nvPr>
            <p:ph type="title"/>
          </p:nvPr>
        </p:nvSpPr>
        <p:spPr>
          <a:xfrm>
            <a:off x="951005" y="121279"/>
            <a:ext cx="9067800" cy="647370"/>
          </a:xfrm>
        </p:spPr>
        <p:txBody>
          <a:bodyPr>
            <a:normAutofit fontScale="90000"/>
          </a:bodyPr>
          <a:lstStyle/>
          <a:p>
            <a:pPr algn="ctr"/>
            <a:r>
              <a:rPr lang="en-US" dirty="0"/>
              <a:t>Key Vocabulary</a:t>
            </a:r>
          </a:p>
        </p:txBody>
      </p:sp>
      <p:pic>
        <p:nvPicPr>
          <p:cNvPr id="5" name="Picture 4">
            <a:extLst>
              <a:ext uri="{FF2B5EF4-FFF2-40B4-BE49-F238E27FC236}">
                <a16:creationId xmlns:a16="http://schemas.microsoft.com/office/drawing/2014/main" id="{5E7ECD80-D07D-49B5-B548-0919A52D1B27}"/>
              </a:ext>
            </a:extLst>
          </p:cNvPr>
          <p:cNvPicPr>
            <a:picLocks noChangeAspect="1"/>
          </p:cNvPicPr>
          <p:nvPr/>
        </p:nvPicPr>
        <p:blipFill>
          <a:blip r:embed="rId2"/>
          <a:stretch>
            <a:fillRect/>
          </a:stretch>
        </p:blipFill>
        <p:spPr>
          <a:xfrm>
            <a:off x="10152904" y="6078406"/>
            <a:ext cx="1780186" cy="560881"/>
          </a:xfrm>
          <a:prstGeom prst="rect">
            <a:avLst/>
          </a:prstGeom>
        </p:spPr>
      </p:pic>
      <p:sp>
        <p:nvSpPr>
          <p:cNvPr id="4" name="TextBox 3">
            <a:extLst>
              <a:ext uri="{FF2B5EF4-FFF2-40B4-BE49-F238E27FC236}">
                <a16:creationId xmlns:a16="http://schemas.microsoft.com/office/drawing/2014/main" id="{EE0977AD-7A40-4C14-85F1-F4090490539E}"/>
              </a:ext>
            </a:extLst>
          </p:cNvPr>
          <p:cNvSpPr txBox="1"/>
          <p:nvPr/>
        </p:nvSpPr>
        <p:spPr>
          <a:xfrm>
            <a:off x="1435395" y="854402"/>
            <a:ext cx="7538484" cy="461665"/>
          </a:xfrm>
          <a:prstGeom prst="rect">
            <a:avLst/>
          </a:prstGeom>
          <a:noFill/>
          <a:ln>
            <a:noFill/>
          </a:ln>
        </p:spPr>
        <p:txBody>
          <a:bodyPr wrap="square" rtlCol="0" anchor="ctr" anchorCtr="1">
            <a:spAutoFit/>
          </a:bodyPr>
          <a:lstStyle/>
          <a:p>
            <a:r>
              <a:rPr lang="en-US" sz="2400" b="1" dirty="0"/>
              <a:t>Lateral Reading</a:t>
            </a:r>
          </a:p>
        </p:txBody>
      </p:sp>
      <p:sp>
        <p:nvSpPr>
          <p:cNvPr id="7" name="TextBox 6">
            <a:extLst>
              <a:ext uri="{FF2B5EF4-FFF2-40B4-BE49-F238E27FC236}">
                <a16:creationId xmlns:a16="http://schemas.microsoft.com/office/drawing/2014/main" id="{67C616B6-3935-4B1B-93AF-0E059BD72752}"/>
              </a:ext>
            </a:extLst>
          </p:cNvPr>
          <p:cNvSpPr txBox="1"/>
          <p:nvPr/>
        </p:nvSpPr>
        <p:spPr>
          <a:xfrm>
            <a:off x="1435395" y="1580542"/>
            <a:ext cx="7538484" cy="1200329"/>
          </a:xfrm>
          <a:prstGeom prst="rect">
            <a:avLst/>
          </a:prstGeom>
          <a:noFill/>
          <a:ln>
            <a:noFill/>
          </a:ln>
        </p:spPr>
        <p:txBody>
          <a:bodyPr wrap="square" rtlCol="0" anchor="ctr" anchorCtr="1">
            <a:spAutoFit/>
          </a:bodyPr>
          <a:lstStyle/>
          <a:p>
            <a:r>
              <a:rPr lang="en-US" sz="2400" dirty="0"/>
              <a:t>A method of determining credibility of online information in which you open multiple tabs to search for other information to validate the site’s claims.</a:t>
            </a:r>
          </a:p>
        </p:txBody>
      </p:sp>
      <p:sp>
        <p:nvSpPr>
          <p:cNvPr id="8" name="Rectangle 7">
            <a:extLst>
              <a:ext uri="{FF2B5EF4-FFF2-40B4-BE49-F238E27FC236}">
                <a16:creationId xmlns:a16="http://schemas.microsoft.com/office/drawing/2014/main" id="{A7F473EA-45AE-4698-9E68-970B775070B0}"/>
              </a:ext>
            </a:extLst>
          </p:cNvPr>
          <p:cNvSpPr/>
          <p:nvPr/>
        </p:nvSpPr>
        <p:spPr>
          <a:xfrm>
            <a:off x="1435395" y="4797729"/>
            <a:ext cx="7538484" cy="1938992"/>
          </a:xfrm>
          <a:prstGeom prst="rect">
            <a:avLst/>
          </a:prstGeom>
        </p:spPr>
        <p:txBody>
          <a:bodyPr wrap="square">
            <a:spAutoFit/>
          </a:bodyPr>
          <a:lstStyle/>
          <a:p>
            <a:r>
              <a:rPr lang="en-US" sz="2400" dirty="0">
                <a:solidFill>
                  <a:srgbClr val="222222"/>
                </a:solidFill>
                <a:latin typeface="+mj-lt"/>
              </a:rPr>
              <a:t>There's so much information out there, and we're consuming it so fast. It's easy to get duped. Today we're going to practice a strategy that will help you tell misinformation from credible information, whether it's fake videos or other questionable information you encounter. </a:t>
            </a:r>
            <a:endParaRPr lang="en-US" sz="2400" dirty="0">
              <a:latin typeface="+mj-lt"/>
            </a:endParaRPr>
          </a:p>
        </p:txBody>
      </p:sp>
      <p:pic>
        <p:nvPicPr>
          <p:cNvPr id="6146" name="Picture 2" descr="Expand your view with lateral reading ...">
            <a:extLst>
              <a:ext uri="{FF2B5EF4-FFF2-40B4-BE49-F238E27FC236}">
                <a16:creationId xmlns:a16="http://schemas.microsoft.com/office/drawing/2014/main" id="{6843649A-9679-4ED9-A0A7-F0A0BA08F5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1452" y="2858737"/>
            <a:ext cx="3338623" cy="1938992"/>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credible source for “lateral reading ...">
            <a:extLst>
              <a:ext uri="{FF2B5EF4-FFF2-40B4-BE49-F238E27FC236}">
                <a16:creationId xmlns:a16="http://schemas.microsoft.com/office/drawing/2014/main" id="{31F18A6A-F0F6-4823-9CEE-FD34241300A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5256" y="2858737"/>
            <a:ext cx="3338623" cy="19389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5080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04A29-037E-482C-930E-5E9DA827D735}"/>
              </a:ext>
            </a:extLst>
          </p:cNvPr>
          <p:cNvSpPr>
            <a:spLocks noGrp="1"/>
          </p:cNvSpPr>
          <p:nvPr>
            <p:ph type="title"/>
          </p:nvPr>
        </p:nvSpPr>
        <p:spPr>
          <a:xfrm>
            <a:off x="951005" y="0"/>
            <a:ext cx="9067800" cy="647370"/>
          </a:xfrm>
        </p:spPr>
        <p:txBody>
          <a:bodyPr>
            <a:normAutofit fontScale="90000"/>
          </a:bodyPr>
          <a:lstStyle/>
          <a:p>
            <a:pPr algn="ctr"/>
            <a:r>
              <a:rPr lang="en-US" dirty="0"/>
              <a:t>Read Laterally For Accuracy</a:t>
            </a:r>
          </a:p>
        </p:txBody>
      </p:sp>
      <p:pic>
        <p:nvPicPr>
          <p:cNvPr id="5" name="Picture 4">
            <a:extLst>
              <a:ext uri="{FF2B5EF4-FFF2-40B4-BE49-F238E27FC236}">
                <a16:creationId xmlns:a16="http://schemas.microsoft.com/office/drawing/2014/main" id="{5E7ECD80-D07D-49B5-B548-0919A52D1B27}"/>
              </a:ext>
            </a:extLst>
          </p:cNvPr>
          <p:cNvPicPr>
            <a:picLocks noChangeAspect="1"/>
          </p:cNvPicPr>
          <p:nvPr/>
        </p:nvPicPr>
        <p:blipFill>
          <a:blip r:embed="rId3"/>
          <a:stretch>
            <a:fillRect/>
          </a:stretch>
        </p:blipFill>
        <p:spPr>
          <a:xfrm>
            <a:off x="10152904" y="6078406"/>
            <a:ext cx="1780186" cy="560881"/>
          </a:xfrm>
          <a:prstGeom prst="rect">
            <a:avLst/>
          </a:prstGeom>
        </p:spPr>
      </p:pic>
      <p:pic>
        <p:nvPicPr>
          <p:cNvPr id="3" name="Online Media 2">
            <a:hlinkClick r:id="" action="ppaction://media"/>
            <a:extLst>
              <a:ext uri="{FF2B5EF4-FFF2-40B4-BE49-F238E27FC236}">
                <a16:creationId xmlns:a16="http://schemas.microsoft.com/office/drawing/2014/main" id="{FA5E5F29-6491-4135-8D57-F1CC2B49B685}"/>
              </a:ext>
            </a:extLst>
          </p:cNvPr>
          <p:cNvPicPr>
            <a:picLocks noRot="1" noChangeAspect="1"/>
          </p:cNvPicPr>
          <p:nvPr>
            <a:videoFile r:link="rId1"/>
          </p:nvPr>
        </p:nvPicPr>
        <p:blipFill>
          <a:blip r:embed="rId4"/>
          <a:stretch>
            <a:fillRect/>
          </a:stretch>
        </p:blipFill>
        <p:spPr>
          <a:xfrm>
            <a:off x="3040315" y="1762639"/>
            <a:ext cx="4572000" cy="2571750"/>
          </a:xfrm>
          <a:prstGeom prst="rect">
            <a:avLst/>
          </a:prstGeom>
        </p:spPr>
      </p:pic>
      <p:sp>
        <p:nvSpPr>
          <p:cNvPr id="6" name="Rectangle 5">
            <a:extLst>
              <a:ext uri="{FF2B5EF4-FFF2-40B4-BE49-F238E27FC236}">
                <a16:creationId xmlns:a16="http://schemas.microsoft.com/office/drawing/2014/main" id="{B147E2F4-CAF1-4BCB-BD17-E2098DE023F6}"/>
              </a:ext>
            </a:extLst>
          </p:cNvPr>
          <p:cNvSpPr/>
          <p:nvPr/>
        </p:nvSpPr>
        <p:spPr>
          <a:xfrm>
            <a:off x="1095152" y="647370"/>
            <a:ext cx="9057751" cy="1200329"/>
          </a:xfrm>
          <a:prstGeom prst="rect">
            <a:avLst/>
          </a:prstGeom>
        </p:spPr>
        <p:txBody>
          <a:bodyPr wrap="square">
            <a:spAutoFit/>
          </a:bodyPr>
          <a:lstStyle/>
          <a:p>
            <a:pPr>
              <a:spcAft>
                <a:spcPts val="1200"/>
              </a:spcAft>
            </a:pPr>
            <a:r>
              <a:rPr lang="en-US" sz="2400" dirty="0">
                <a:solidFill>
                  <a:srgbClr val="000000"/>
                </a:solidFill>
                <a:latin typeface="Lato"/>
              </a:rPr>
              <a:t>Watch the Crash Course video excerpt and answer the video questions as you go. If you’re in a group, you can share notes and responses.</a:t>
            </a:r>
            <a:endParaRPr lang="en-US" sz="2400" dirty="0"/>
          </a:p>
        </p:txBody>
      </p:sp>
      <p:sp>
        <p:nvSpPr>
          <p:cNvPr id="8" name="TextBox 7">
            <a:extLst>
              <a:ext uri="{FF2B5EF4-FFF2-40B4-BE49-F238E27FC236}">
                <a16:creationId xmlns:a16="http://schemas.microsoft.com/office/drawing/2014/main" id="{3B74AF50-7702-4BE2-8F7D-FDC0EF510DBD}"/>
              </a:ext>
            </a:extLst>
          </p:cNvPr>
          <p:cNvSpPr txBox="1"/>
          <p:nvPr/>
        </p:nvSpPr>
        <p:spPr>
          <a:xfrm>
            <a:off x="1095152" y="4742615"/>
            <a:ext cx="8923653" cy="1754326"/>
          </a:xfrm>
          <a:prstGeom prst="rect">
            <a:avLst/>
          </a:prstGeom>
          <a:noFill/>
          <a:ln>
            <a:solidFill>
              <a:schemeClr val="tx2">
                <a:lumMod val="20000"/>
                <a:lumOff val="80000"/>
              </a:schemeClr>
            </a:solidFill>
          </a:ln>
        </p:spPr>
        <p:txBody>
          <a:bodyPr wrap="square" rtlCol="0" anchor="ctr" anchorCtr="1">
            <a:spAutoFit/>
          </a:bodyPr>
          <a:lstStyle/>
          <a:p>
            <a:pPr marL="285750" indent="-285750" fontAlgn="base">
              <a:buFont typeface="Wingdings" panose="05000000000000000000" pitchFamily="2" charset="2"/>
              <a:buChar char="q"/>
            </a:pPr>
            <a:r>
              <a:rPr lang="en-US" dirty="0"/>
              <a:t>What does Green mean when he says “information does not just appear” on the Internet?</a:t>
            </a:r>
          </a:p>
          <a:p>
            <a:pPr marL="285750" indent="-285750" fontAlgn="base">
              <a:buFont typeface="Wingdings" panose="05000000000000000000" pitchFamily="2" charset="2"/>
              <a:buChar char="q"/>
            </a:pPr>
            <a:r>
              <a:rPr lang="en-US" dirty="0"/>
              <a:t>What is the </a:t>
            </a:r>
            <a:r>
              <a:rPr lang="en-US" i="1" dirty="0"/>
              <a:t>first</a:t>
            </a:r>
            <a:r>
              <a:rPr lang="en-US" dirty="0"/>
              <a:t> question John says we must ask ourselves about things we see online?</a:t>
            </a:r>
          </a:p>
          <a:p>
            <a:pPr marL="285750" indent="-285750" fontAlgn="base">
              <a:buFont typeface="Wingdings" panose="05000000000000000000" pitchFamily="2" charset="2"/>
              <a:buChar char="q"/>
            </a:pPr>
            <a:r>
              <a:rPr lang="en-US" dirty="0"/>
              <a:t>Why is reading a website </a:t>
            </a:r>
            <a:r>
              <a:rPr lang="en-US" i="1" dirty="0"/>
              <a:t>vertically</a:t>
            </a:r>
            <a:r>
              <a:rPr lang="en-US" dirty="0"/>
              <a:t> not a great way to determine reliable information?</a:t>
            </a:r>
          </a:p>
          <a:p>
            <a:pPr marL="285750" indent="-285750" fontAlgn="base">
              <a:buFont typeface="Wingdings" panose="05000000000000000000" pitchFamily="2" charset="2"/>
              <a:buChar char="q"/>
            </a:pPr>
            <a:r>
              <a:rPr lang="en-US" dirty="0"/>
              <a:t>What is </a:t>
            </a:r>
            <a:r>
              <a:rPr lang="en-US" i="1" dirty="0"/>
              <a:t>lateral reading</a:t>
            </a:r>
            <a:r>
              <a:rPr lang="en-US" dirty="0"/>
              <a:t>, and why is it more effective than vertical reading to determine reliable information?</a:t>
            </a:r>
          </a:p>
          <a:p>
            <a:pPr marL="285750" indent="-285750" fontAlgn="base">
              <a:buFont typeface="Wingdings" panose="05000000000000000000" pitchFamily="2" charset="2"/>
              <a:buChar char="q"/>
            </a:pPr>
            <a:r>
              <a:rPr lang="en-US" dirty="0"/>
              <a:t>Where should you go when you read laterally?</a:t>
            </a:r>
          </a:p>
        </p:txBody>
      </p:sp>
    </p:spTree>
    <p:extLst>
      <p:ext uri="{BB962C8B-B14F-4D97-AF65-F5344CB8AC3E}">
        <p14:creationId xmlns:p14="http://schemas.microsoft.com/office/powerpoint/2010/main" val="25188417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errylishious design templat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ln>
          <a:noFill/>
        </a:ln>
      </a:spPr>
      <a:bodyPr rtlCol="0" anchor="ctr"/>
      <a:lstStyle>
        <a:defPPr algn="ctr">
          <a:defRPr dirty="0"/>
        </a:defPPr>
      </a:lstStyle>
      <a:style>
        <a:lnRef idx="1">
          <a:schemeClr val="accent2"/>
        </a:lnRef>
        <a:fillRef idx="3">
          <a:schemeClr val="accent2"/>
        </a:fillRef>
        <a:effectRef idx="2">
          <a:schemeClr val="accent2"/>
        </a:effectRef>
        <a:fontRef idx="minor">
          <a:schemeClr val="lt1"/>
        </a:fontRef>
      </a:style>
    </a:spDef>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ln>
          <a:solidFill>
            <a:schemeClr val="tx2">
              <a:lumMod val="20000"/>
              <a:lumOff val="80000"/>
            </a:schemeClr>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Berrylishious design slides.potx" id="{0E18C7A8-D4E8-4416-AB11-BB65E6CF705D}" vid="{B5C54EE5-67AB-483E-8F1E-404BA024656D}"/>
    </a:ext>
  </a:extLst>
</a:theme>
</file>

<file path=ppt/theme/theme2.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Berrylishious design slides</Template>
  <TotalTime>304</TotalTime>
  <Words>694</Words>
  <Application>Microsoft Office PowerPoint</Application>
  <PresentationFormat>Widescreen</PresentationFormat>
  <Paragraphs>69</Paragraphs>
  <Slides>12</Slides>
  <Notes>1</Notes>
  <HiddenSlides>0</HiddenSlides>
  <MMClips>4</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Calibri</vt:lpstr>
      <vt:lpstr>Lato</vt:lpstr>
      <vt:lpstr>Wingdings</vt:lpstr>
      <vt:lpstr>Wingdings 2</vt:lpstr>
      <vt:lpstr>Berrylishious design template</vt:lpstr>
      <vt:lpstr>Digital Citizenship Lesson: Hoaxes and Fakes</vt:lpstr>
      <vt:lpstr>Essential Question</vt:lpstr>
      <vt:lpstr>Learning Objectives</vt:lpstr>
      <vt:lpstr>Pig Rescues Baby Goat</vt:lpstr>
      <vt:lpstr>Petting Zoo Hero</vt:lpstr>
      <vt:lpstr>Key Vocabulary</vt:lpstr>
      <vt:lpstr>Connecting To Real Life</vt:lpstr>
      <vt:lpstr>Key Vocabulary</vt:lpstr>
      <vt:lpstr>Read Laterally For Accuracy</vt:lpstr>
      <vt:lpstr>Key Vocabulary</vt:lpstr>
      <vt:lpstr>Snowboarder Girl Chased By Bear</vt:lpstr>
      <vt:lpstr>Using Lateral Reading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Citizenship Lesson: Hoaxes and Fakes</dc:title>
  <dc:creator>New, Valerie</dc:creator>
  <cp:lastModifiedBy>New, Allison</cp:lastModifiedBy>
  <cp:revision>31</cp:revision>
  <dcterms:created xsi:type="dcterms:W3CDTF">2024-09-19T15:31:03Z</dcterms:created>
  <dcterms:modified xsi:type="dcterms:W3CDTF">2024-09-20T17:09:06Z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